
<file path=[Content_Types].xml><?xml version="1.0" encoding="utf-8"?>
<Types xmlns="http://schemas.openxmlformats.org/package/2006/content-types">
  <Default Extension="gif" ContentType="image/gif"/>
  <Default Extension="jp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autoCompressPictures="0">
  <p:sldMasterIdLst>
    <p:sldMasterId id="2147483648" r:id="rId4"/>
  </p:sldMasterIdLst>
  <p:notesMasterIdLst>
    <p:notesMasterId r:id="rId38"/>
  </p:notesMasterIdLst>
  <p:handoutMasterIdLst>
    <p:handoutMasterId r:id="rId39"/>
  </p:handoutMasterIdLst>
  <p:sldIdLst>
    <p:sldId id="256" r:id="rId5"/>
    <p:sldId id="259" r:id="rId6"/>
    <p:sldId id="305" r:id="rId7"/>
    <p:sldId id="307" r:id="rId8"/>
    <p:sldId id="313" r:id="rId9"/>
    <p:sldId id="308" r:id="rId10"/>
    <p:sldId id="306" r:id="rId11"/>
    <p:sldId id="311" r:id="rId12"/>
    <p:sldId id="315" r:id="rId13"/>
    <p:sldId id="289" r:id="rId14"/>
    <p:sldId id="304" r:id="rId15"/>
    <p:sldId id="316" r:id="rId16"/>
    <p:sldId id="310" r:id="rId17"/>
    <p:sldId id="314" r:id="rId18"/>
    <p:sldId id="317" r:id="rId19"/>
    <p:sldId id="309" r:id="rId20"/>
    <p:sldId id="318" r:id="rId21"/>
    <p:sldId id="319" r:id="rId22"/>
    <p:sldId id="320" r:id="rId23"/>
    <p:sldId id="321" r:id="rId24"/>
    <p:sldId id="322" r:id="rId25"/>
    <p:sldId id="323" r:id="rId26"/>
    <p:sldId id="325" r:id="rId27"/>
    <p:sldId id="326" r:id="rId28"/>
    <p:sldId id="324" r:id="rId29"/>
    <p:sldId id="327" r:id="rId30"/>
    <p:sldId id="328" r:id="rId31"/>
    <p:sldId id="329" r:id="rId32"/>
    <p:sldId id="330" r:id="rId33"/>
    <p:sldId id="331" r:id="rId34"/>
    <p:sldId id="332" r:id="rId35"/>
    <p:sldId id="333" r:id="rId36"/>
    <p:sldId id="334" r:id="rId3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3840">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5AC7FF"/>
  </p:clrMru>
  <p:extLst>
    <p:ext uri="{E76CE94A-603C-4142-B9EB-6D1370010A27}">
      <p14:discardImageEditData xmlns:p14="http://schemas.microsoft.com/office/powerpoint/2010/main" val="0"/>
    </p:ext>
    <p:ext uri="{D31A062A-798A-4329-ABDD-BBA856620510}">
      <p14:defaultImageDpi xmlns:p14="http://schemas.microsoft.com/office/powerpoint/2010/main" val="15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 styleId="{F5AB1C69-6EDB-4FF4-983F-18BD219EF322}" styleName="Medium Style 2 - Accent 3">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3">
              <a:tint val="20000"/>
            </a:schemeClr>
          </a:solidFill>
        </a:fill>
      </a:tcStyle>
    </a:wholeTbl>
    <a:band1H>
      <a:tcStyle>
        <a:tcBdr/>
        <a:fill>
          <a:solidFill>
            <a:schemeClr val="accent3">
              <a:tint val="40000"/>
            </a:schemeClr>
          </a:solidFill>
        </a:fill>
      </a:tcStyle>
    </a:band1H>
    <a:band2H>
      <a:tcStyle>
        <a:tcBdr/>
      </a:tcStyle>
    </a:band2H>
    <a:band1V>
      <a:tcStyle>
        <a:tcBdr/>
        <a:fill>
          <a:solidFill>
            <a:schemeClr val="accent3">
              <a:tint val="40000"/>
            </a:schemeClr>
          </a:solidFill>
        </a:fill>
      </a:tcStyle>
    </a:band1V>
    <a:band2V>
      <a:tcStyle>
        <a:tcBdr/>
      </a:tcStyle>
    </a:band2V>
    <a:lastCol>
      <a:tcTxStyle b="on">
        <a:fontRef idx="minor">
          <a:prstClr val="black"/>
        </a:fontRef>
        <a:schemeClr val="lt1"/>
      </a:tcTxStyle>
      <a:tcStyle>
        <a:tcBdr/>
        <a:fill>
          <a:solidFill>
            <a:schemeClr val="accent3"/>
          </a:solidFill>
        </a:fill>
      </a:tcStyle>
    </a:lastCol>
    <a:firstCol>
      <a:tcTxStyle b="on">
        <a:fontRef idx="minor">
          <a:prstClr val="black"/>
        </a:fontRef>
        <a:schemeClr val="lt1"/>
      </a:tcTxStyle>
      <a:tcStyle>
        <a:tcBdr/>
        <a:fill>
          <a:solidFill>
            <a:schemeClr val="accent3"/>
          </a:solidFill>
        </a:fill>
      </a:tcStyle>
    </a:firstCol>
    <a:lastRow>
      <a:tcTxStyle b="on">
        <a:fontRef idx="minor">
          <a:prstClr val="black"/>
        </a:fontRef>
        <a:schemeClr val="lt1"/>
      </a:tcTxStyle>
      <a:tcStyle>
        <a:tcBdr>
          <a:top>
            <a:ln w="38100" cmpd="sng">
              <a:solidFill>
                <a:schemeClr val="lt1"/>
              </a:solidFill>
            </a:ln>
          </a:top>
        </a:tcBdr>
        <a:fill>
          <a:solidFill>
            <a:schemeClr val="accent3"/>
          </a:solidFill>
        </a:fill>
      </a:tcStyle>
    </a:lastRow>
    <a:firstRow>
      <a:tcTxStyle b="on">
        <a:fontRef idx="minor">
          <a:prstClr val="black"/>
        </a:fontRef>
        <a:schemeClr val="lt1"/>
      </a:tcTxStyle>
      <a:tcStyle>
        <a:tcBdr>
          <a:bottom>
            <a:ln w="38100" cmpd="sng">
              <a:solidFill>
                <a:schemeClr val="lt1"/>
              </a:solidFill>
            </a:ln>
          </a:bottom>
        </a:tcBdr>
        <a:fill>
          <a:solidFill>
            <a:schemeClr val="accent3"/>
          </a:solidFill>
        </a:fill>
      </a:tcStyle>
    </a:firstRow>
  </a:tblStyle>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987" autoAdjust="0"/>
    <p:restoredTop sz="94598" autoAdjust="0"/>
  </p:normalViewPr>
  <p:slideViewPr>
    <p:cSldViewPr snapToGrid="0">
      <p:cViewPr varScale="1">
        <p:scale>
          <a:sx n="128" d="100"/>
          <a:sy n="128" d="100"/>
        </p:scale>
        <p:origin x="456" y="176"/>
      </p:cViewPr>
      <p:guideLst>
        <p:guide orient="horz" pos="2160"/>
        <p:guide pos="3840"/>
      </p:guideLst>
    </p:cSldViewPr>
  </p:slideViewPr>
  <p:outlineViewPr>
    <p:cViewPr>
      <p:scale>
        <a:sx n="33" d="100"/>
        <a:sy n="33" d="100"/>
      </p:scale>
      <p:origin x="0" y="-586"/>
    </p:cViewPr>
  </p:outlineViewPr>
  <p:notesTextViewPr>
    <p:cViewPr>
      <p:scale>
        <a:sx n="1" d="1"/>
        <a:sy n="1" d="1"/>
      </p:scale>
      <p:origin x="0" y="0"/>
    </p:cViewPr>
  </p:notesTextViewPr>
  <p:sorterViewPr>
    <p:cViewPr>
      <p:scale>
        <a:sx n="100" d="100"/>
        <a:sy n="100" d="100"/>
      </p:scale>
      <p:origin x="0" y="-485"/>
    </p:cViewPr>
  </p:sorterViewPr>
  <p:notesViewPr>
    <p:cSldViewPr snapToGrid="0">
      <p:cViewPr varScale="1">
        <p:scale>
          <a:sx n="65" d="100"/>
          <a:sy n="65" d="100"/>
        </p:scale>
        <p:origin x="3154" y="43"/>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9" Type="http://schemas.openxmlformats.org/officeDocument/2006/relationships/handoutMaster" Target="handoutMasters/handoutMaster1.xml"/><Relationship Id="rId21" Type="http://schemas.openxmlformats.org/officeDocument/2006/relationships/slide" Target="slides/slide17.xml"/><Relationship Id="rId34" Type="http://schemas.openxmlformats.org/officeDocument/2006/relationships/slide" Target="slides/slide30.xml"/><Relationship Id="rId42" Type="http://schemas.openxmlformats.org/officeDocument/2006/relationships/theme" Target="theme/theme1.xml"/><Relationship Id="rId7" Type="http://schemas.openxmlformats.org/officeDocument/2006/relationships/slide" Target="slides/slide3.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slide" Target="slides/slide25.xml"/><Relationship Id="rId41" Type="http://schemas.openxmlformats.org/officeDocument/2006/relationships/viewProps" Target="viewProps.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slide" Target="slides/slide28.xml"/><Relationship Id="rId37" Type="http://schemas.openxmlformats.org/officeDocument/2006/relationships/slide" Target="slides/slide33.xml"/><Relationship Id="rId40" Type="http://schemas.openxmlformats.org/officeDocument/2006/relationships/presProps" Target="presProps.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slide" Target="slides/slide24.xml"/><Relationship Id="rId36" Type="http://schemas.openxmlformats.org/officeDocument/2006/relationships/slide" Target="slides/slide32.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slide" Target="slides/slide27.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slide" Target="slides/slide26.xml"/><Relationship Id="rId35" Type="http://schemas.openxmlformats.org/officeDocument/2006/relationships/slide" Target="slides/slide31.xml"/><Relationship Id="rId43" Type="http://schemas.openxmlformats.org/officeDocument/2006/relationships/tableStyles" Target="tableStyles.xml"/><Relationship Id="rId8" Type="http://schemas.openxmlformats.org/officeDocument/2006/relationships/slide" Target="slides/slide4.xml"/><Relationship Id="rId3" Type="http://schemas.openxmlformats.org/officeDocument/2006/relationships/customXml" Target="../customXml/item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slide" Target="slides/slide29.xml"/><Relationship Id="rId38" Type="http://schemas.openxmlformats.org/officeDocument/2006/relationships/notesMaster" Target="notesMasters/notesMaster1.xml"/></Relationships>
</file>

<file path=ppt/diagrams/colors1.xml><?xml version="1.0" encoding="utf-8"?>
<dgm:colorsDef xmlns:dgm="http://schemas.openxmlformats.org/drawingml/2006/diagram" xmlns:a="http://schemas.openxmlformats.org/drawingml/2006/main" uniqueId="urn:microsoft.com/office/officeart/2005/8/colors/colorful5">
  <dgm:title val=""/>
  <dgm:desc val=""/>
  <dgm:catLst>
    <dgm:cat type="colorful" pri="10500"/>
  </dgm:catLst>
  <dgm:styleLbl name="node0">
    <dgm:fillClrLst meth="repeat">
      <a:schemeClr val="accent4"/>
    </dgm:fillClrLst>
    <dgm:linClrLst meth="repeat">
      <a:schemeClr val="lt1"/>
    </dgm:linClrLst>
    <dgm:effectClrLst/>
    <dgm:txLinClrLst/>
    <dgm:txFillClrLst/>
    <dgm:txEffectClrLst/>
  </dgm:styleLbl>
  <dgm:styleLbl name="node1">
    <dgm:fillClrLst>
      <a:schemeClr val="accent5"/>
      <a:schemeClr val="accent6"/>
    </dgm:fillClrLst>
    <dgm:linClrLst meth="repeat">
      <a:schemeClr val="lt1"/>
    </dgm:linClrLst>
    <dgm:effectClrLst/>
    <dgm:txLinClrLst/>
    <dgm:txFillClrLst/>
    <dgm:txEffectClrLst/>
  </dgm:styleLbl>
  <dgm:styleLbl name="alignNode1">
    <dgm:fillClrLst>
      <a:schemeClr val="accent5"/>
      <a:schemeClr val="accent6"/>
    </dgm:fillClrLst>
    <dgm:linClrLst>
      <a:schemeClr val="accent5"/>
      <a:schemeClr val="accent6"/>
    </dgm:linClrLst>
    <dgm:effectClrLst/>
    <dgm:txLinClrLst/>
    <dgm:txFillClrLst/>
    <dgm:txEffectClrLst/>
  </dgm:styleLbl>
  <dgm:styleLbl name="lnNode1">
    <dgm:fillClrLst>
      <a:schemeClr val="accent5"/>
      <a:schemeClr val="accent6"/>
    </dgm:fillClrLst>
    <dgm:linClrLst meth="repeat">
      <a:schemeClr val="lt1"/>
    </dgm:linClrLst>
    <dgm:effectClrLst/>
    <dgm:txLinClrLst/>
    <dgm:txFillClrLst/>
    <dgm:txEffectClrLst/>
  </dgm:styleLbl>
  <dgm:styleLbl name="vennNode1">
    <dgm:fillClrLst>
      <a:schemeClr val="accent5">
        <a:alpha val="50000"/>
      </a:schemeClr>
      <a:schemeClr val="accent6">
        <a:alpha val="50000"/>
      </a:schemeClr>
    </dgm:fillClrLst>
    <dgm:linClrLst meth="repeat">
      <a:schemeClr val="lt1"/>
    </dgm:linClrLst>
    <dgm:effectClrLst/>
    <dgm:txLinClrLst/>
    <dgm:txFillClrLst/>
    <dgm:txEffectClrLst/>
  </dgm:styleLbl>
  <dgm:styleLbl name="node2">
    <dgm:fillClrLst>
      <a:schemeClr val="accent6"/>
    </dgm:fillClrLst>
    <dgm:linClrLst meth="repeat">
      <a:schemeClr val="lt1"/>
    </dgm:linClrLst>
    <dgm:effectClrLst/>
    <dgm:txLinClrLst/>
    <dgm:txFillClrLst/>
    <dgm:txEffectClrLst/>
  </dgm:styleLbl>
  <dgm:styleLbl name="node3">
    <dgm:fillClrLst>
      <a:schemeClr val="accent1"/>
    </dgm:fillClrLst>
    <dgm:linClrLst meth="repeat">
      <a:schemeClr val="lt1"/>
    </dgm:linClrLst>
    <dgm:effectClrLst/>
    <dgm:txLinClrLst/>
    <dgm:txFillClrLst/>
    <dgm:txEffectClrLst/>
  </dgm:styleLbl>
  <dgm:styleLbl name="node4">
    <dgm:fillClrLst>
      <a:schemeClr val="accent2"/>
    </dgm:fillClrLst>
    <dgm:linClrLst meth="repeat">
      <a:schemeClr val="lt1"/>
    </dgm:linClrLst>
    <dgm:effectClrLst/>
    <dgm:txLinClrLst/>
    <dgm:txFillClrLst/>
    <dgm:txEffectClrLst/>
  </dgm:styleLbl>
  <dgm:styleLbl name="fgImgPlace1">
    <dgm:fillClrLst>
      <a:schemeClr val="accent5">
        <a:tint val="50000"/>
      </a:schemeClr>
      <a:schemeClr val="accent6">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5">
        <a:tint val="50000"/>
      </a:schemeClr>
      <a:schemeClr val="accent6">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5"/>
      <a:schemeClr val="accent6"/>
    </dgm:fillClrLst>
    <dgm:linClrLst meth="repeat">
      <a:schemeClr val="lt1"/>
    </dgm:linClrLst>
    <dgm:effectClrLst/>
    <dgm:txLinClrLst/>
    <dgm:txFillClrLst/>
    <dgm:txEffectClrLst/>
  </dgm:styleLbl>
  <dgm:styleLbl name="fgSibTrans2D1">
    <dgm:fillClrLst>
      <a:schemeClr val="accent5"/>
      <a:schemeClr val="accent6"/>
    </dgm:fillClrLst>
    <dgm:linClrLst meth="repeat">
      <a:schemeClr val="lt1"/>
    </dgm:linClrLst>
    <dgm:effectClrLst/>
    <dgm:txLinClrLst/>
    <dgm:txFillClrLst meth="repeat">
      <a:schemeClr val="lt1"/>
    </dgm:txFillClrLst>
    <dgm:txEffectClrLst/>
  </dgm:styleLbl>
  <dgm:styleLbl name="bgSibTrans2D1">
    <dgm:fillClrLst>
      <a:schemeClr val="accent5"/>
      <a:schemeClr val="accent6"/>
    </dgm:fillClrLst>
    <dgm:linClrLst meth="repeat">
      <a:schemeClr val="lt1"/>
    </dgm:linClrLst>
    <dgm:effectClrLst/>
    <dgm:txLinClrLst/>
    <dgm:txFillClrLst meth="repeat">
      <a:schemeClr val="lt1"/>
    </dgm:txFillClrLst>
    <dgm:txEffectClrLst/>
  </dgm:styleLbl>
  <dgm:styleLbl name="sibTrans1D1">
    <dgm:fillClrLst/>
    <dgm:linClrLst>
      <a:schemeClr val="accent5"/>
      <a:schemeClr val="accent6"/>
    </dgm:linClrLst>
    <dgm:effectClrLst/>
    <dgm:txLinClrLst/>
    <dgm:txFillClrLst meth="repeat">
      <a:schemeClr val="tx1"/>
    </dgm:txFillClrLst>
    <dgm:txEffectClrLst/>
  </dgm:styleLbl>
  <dgm:styleLbl name="callout">
    <dgm:fillClrLst meth="repeat">
      <a:schemeClr val="accent5"/>
    </dgm:fillClrLst>
    <dgm:linClrLst meth="repeat">
      <a:schemeClr val="accent5">
        <a:tint val="50000"/>
      </a:schemeClr>
    </dgm:linClrLst>
    <dgm:effectClrLst/>
    <dgm:txLinClrLst/>
    <dgm:txFillClrLst meth="repeat">
      <a:schemeClr val="tx1"/>
    </dgm:txFillClrLst>
    <dgm:txEffectClrLst/>
  </dgm:styleLbl>
  <dgm:styleLbl name="asst0">
    <dgm:fillClrLst meth="repeat">
      <a:schemeClr val="accent5"/>
    </dgm:fillClrLst>
    <dgm:linClrLst meth="repeat">
      <a:schemeClr val="lt1">
        <a:shade val="80000"/>
      </a:schemeClr>
    </dgm:linClrLst>
    <dgm:effectClrLst/>
    <dgm:txLinClrLst/>
    <dgm:txFillClrLst/>
    <dgm:txEffectClrLst/>
  </dgm:styleLbl>
  <dgm:styleLbl name="asst1">
    <dgm:fillClrLst meth="repeat">
      <a:schemeClr val="accent6"/>
    </dgm:fillClrLst>
    <dgm:linClrLst meth="repeat">
      <a:schemeClr val="lt1">
        <a:shade val="80000"/>
      </a:schemeClr>
    </dgm:linClrLst>
    <dgm:effectClrLst/>
    <dgm:txLinClrLst/>
    <dgm:txFillClrLst/>
    <dgm:txEffectClrLst/>
  </dgm:styleLbl>
  <dgm:styleLbl name="asst2">
    <dgm:fillClrLst>
      <a:schemeClr val="accent1"/>
    </dgm:fillClrLst>
    <dgm:linClrLst meth="repeat">
      <a:schemeClr val="lt1"/>
    </dgm:linClrLst>
    <dgm:effectClrLst/>
    <dgm:txLinClrLst/>
    <dgm:txFillClrLst/>
    <dgm:txEffectClrLst/>
  </dgm:styleLbl>
  <dgm:styleLbl name="asst3">
    <dgm:fillClrLst>
      <a:schemeClr val="accent2"/>
    </dgm:fillClrLst>
    <dgm:linClrLst meth="repeat">
      <a:schemeClr val="lt1"/>
    </dgm:linClrLst>
    <dgm:effectClrLst/>
    <dgm:txLinClrLst/>
    <dgm:txFillClrLst/>
    <dgm:txEffectClrLst/>
  </dgm:styleLbl>
  <dgm:styleLbl name="asst4">
    <dgm:fillClrLst>
      <a:schemeClr val="accent3"/>
    </dgm:fillClrLst>
    <dgm:linClrLst meth="repeat">
      <a:schemeClr val="lt1"/>
    </dgm:linClrLst>
    <dgm:effectClrLst/>
    <dgm:txLinClrLst/>
    <dgm:txFillClrLst/>
    <dgm:txEffectClrLst/>
  </dgm:styleLbl>
  <dgm:styleLbl name="parChTrans2D1">
    <dgm:fillClrLst meth="repeat">
      <a:schemeClr val="accent5"/>
    </dgm:fillClrLst>
    <dgm:linClrLst meth="repeat">
      <a:schemeClr val="lt1"/>
    </dgm:linClrLst>
    <dgm:effectClrLst/>
    <dgm:txLinClrLst/>
    <dgm:txFillClrLst meth="repeat">
      <a:schemeClr val="lt1"/>
    </dgm:txFillClrLst>
    <dgm:txEffectClrLst/>
  </dgm:styleLbl>
  <dgm:styleLbl name="parChTrans2D2">
    <dgm:fillClrLst meth="repeat">
      <a:schemeClr val="accent6"/>
    </dgm:fillClrLst>
    <dgm:linClrLst meth="repeat">
      <a:schemeClr val="lt1"/>
    </dgm:linClrLst>
    <dgm:effectClrLst/>
    <dgm:txLinClrLst/>
    <dgm:txFillClrLst/>
    <dgm:txEffectClrLst/>
  </dgm:styleLbl>
  <dgm:styleLbl name="parChTrans2D3">
    <dgm:fillClrLst meth="repeat">
      <a:schemeClr val="accent6"/>
    </dgm:fillClrLst>
    <dgm:linClrLst meth="repeat">
      <a:schemeClr val="lt1"/>
    </dgm:linClrLst>
    <dgm:effectClrLst/>
    <dgm:txLinClrLst/>
    <dgm:txFillClrLst/>
    <dgm:txEffectClrLst/>
  </dgm:styleLbl>
  <dgm:styleLbl name="parChTrans2D4">
    <dgm:fillClrLst meth="repeat">
      <a:schemeClr val="accent1"/>
    </dgm:fillClrLst>
    <dgm:linClrLst meth="repeat">
      <a:schemeClr val="lt1"/>
    </dgm:linClrLst>
    <dgm:effectClrLst/>
    <dgm:txLinClrLst/>
    <dgm:txFillClrLst meth="repeat">
      <a:schemeClr val="lt1"/>
    </dgm:txFillClrLst>
    <dgm:txEffectClrLst/>
  </dgm:styleLbl>
  <dgm:styleLbl name="parChTrans1D1">
    <dgm:fillClrLst meth="repeat">
      <a:schemeClr val="accent5"/>
    </dgm:fillClrLst>
    <dgm:linClrLst meth="repeat">
      <a:schemeClr val="accent5"/>
    </dgm:linClrLst>
    <dgm:effectClrLst/>
    <dgm:txLinClrLst/>
    <dgm:txFillClrLst meth="repeat">
      <a:schemeClr val="tx1"/>
    </dgm:txFillClrLst>
    <dgm:txEffectClrLst/>
  </dgm:styleLbl>
  <dgm:styleLbl name="parChTrans1D2">
    <dgm:fillClrLst meth="repeat">
      <a:schemeClr val="accent6">
        <a:tint val="90000"/>
      </a:schemeClr>
    </dgm:fillClrLst>
    <dgm:linClrLst meth="repeat">
      <a:schemeClr val="accent6"/>
    </dgm:linClrLst>
    <dgm:effectClrLst/>
    <dgm:txLinClrLst/>
    <dgm:txFillClrLst meth="repeat">
      <a:schemeClr val="tx1"/>
    </dgm:txFillClrLst>
    <dgm:txEffectClrLst/>
  </dgm:styleLbl>
  <dgm:styleLbl name="parChTrans1D3">
    <dgm:fillClrLst meth="repeat">
      <a:schemeClr val="accent6">
        <a:tint val="70000"/>
      </a:schemeClr>
    </dgm:fillClrLst>
    <dgm:linClrLst meth="repeat">
      <a:schemeClr val="accent1"/>
    </dgm:linClrLst>
    <dgm:effectClrLst/>
    <dgm:txLinClrLst/>
    <dgm:txFillClrLst meth="repeat">
      <a:schemeClr val="tx1"/>
    </dgm:txFillClrLst>
    <dgm:txEffectClrLst/>
  </dgm:styleLbl>
  <dgm:styleLbl name="parChTrans1D4">
    <dgm:fillClrLst meth="repeat">
      <a:schemeClr val="accent6">
        <a:tint val="50000"/>
      </a:schemeClr>
    </dgm:fillClrLst>
    <dgm:linClrLst meth="repeat">
      <a:schemeClr val="accent2"/>
    </dgm:linClrLst>
    <dgm:effectClrLst/>
    <dgm:txLinClrLst/>
    <dgm:txFillClrLst meth="repeat">
      <a:schemeClr val="tx1"/>
    </dgm:txFillClrLst>
    <dgm:txEffectClrLst/>
  </dgm:styleLbl>
  <dgm:styleLbl name="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conF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align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5"/>
    </dgm:linClrLst>
    <dgm:effectClrLst/>
    <dgm:txLinClrLst/>
    <dgm:txFillClrLst meth="repeat">
      <a:schemeClr val="dk1"/>
    </dgm:txFillClrLst>
    <dgm:txEffectClrLst/>
  </dgm:styleLbl>
  <dgm:styleLbl name="bgAcc1">
    <dgm:fillClrLst meth="repeat">
      <a:schemeClr val="lt1">
        <a:alpha val="90000"/>
      </a:schemeClr>
    </dgm:fillClrLst>
    <dgm:linClrLst>
      <a:schemeClr val="accent5"/>
      <a:schemeClr val="accent6"/>
    </dgm:linClrLst>
    <dgm:effectClrLst/>
    <dgm:txLinClrLst/>
    <dgm:txFillClrLst meth="repeat">
      <a:schemeClr val="dk1"/>
    </dgm:txFillClrLst>
    <dgm:txEffectClrLst/>
  </dgm:styleLbl>
  <dgm:styleLbl name="solidFgAcc1">
    <dgm:fillClrLst meth="repeat">
      <a:schemeClr val="lt1"/>
    </dgm:fillClrLst>
    <dgm:linClrLst>
      <a:schemeClr val="accent5"/>
      <a:schemeClr val="accent6"/>
    </dgm:linClrLst>
    <dgm:effectClrLst/>
    <dgm:txLinClrLst/>
    <dgm:txFillClrLst meth="repeat">
      <a:schemeClr val="dk1"/>
    </dgm:txFillClrLst>
    <dgm:txEffectClrLst/>
  </dgm:styleLbl>
  <dgm:styleLbl name="solidAlignAcc1">
    <dgm:fillClrLst meth="repeat">
      <a:schemeClr val="lt1"/>
    </dgm:fillClrLst>
    <dgm:linClrLst>
      <a:schemeClr val="accent5"/>
      <a:schemeClr val="accent6"/>
    </dgm:linClrLst>
    <dgm:effectClrLst/>
    <dgm:txLinClrLst/>
    <dgm:txFillClrLst meth="repeat">
      <a:schemeClr val="dk1"/>
    </dgm:txFillClrLst>
    <dgm:txEffectClrLst/>
  </dgm:styleLbl>
  <dgm:styleLbl name="solidBgAcc1">
    <dgm:fillClrLst meth="repeat">
      <a:schemeClr val="lt1"/>
    </dgm:fillClrLst>
    <dgm:linClrLst>
      <a:schemeClr val="accent5"/>
      <a:schemeClr val="accent6"/>
    </dgm:linClrLst>
    <dgm:effectClrLst/>
    <dgm:txLinClrLst/>
    <dgm:txFillClrLst meth="repeat">
      <a:schemeClr val="dk1"/>
    </dgm:txFillClrLst>
    <dgm:txEffectClrLst/>
  </dgm:styleLbl>
  <dgm:styleLbl name="fgAccFollowNode1">
    <dgm:fillClrLst>
      <a:schemeClr val="accent5">
        <a:tint val="40000"/>
        <a:alpha val="90000"/>
      </a:schemeClr>
      <a:schemeClr val="accent6">
        <a:tint val="40000"/>
        <a:alpha val="90000"/>
      </a:schemeClr>
    </dgm:fillClrLst>
    <dgm:linClrLst>
      <a:schemeClr val="accent5">
        <a:tint val="40000"/>
        <a:alpha val="90000"/>
      </a:schemeClr>
      <a:schemeClr val="accent5">
        <a:tint val="40000"/>
        <a:alpha val="90000"/>
      </a:schemeClr>
    </dgm:linClrLst>
    <dgm:effectClrLst/>
    <dgm:txLinClrLst/>
    <dgm:txFillClrLst meth="repeat">
      <a:schemeClr val="dk1"/>
    </dgm:txFillClrLst>
    <dgm:txEffectClrLst/>
  </dgm:styleLbl>
  <dgm:styleLbl name="align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bgAccFollowNode1">
    <dgm:fillClrLst>
      <a:schemeClr val="accent5">
        <a:tint val="40000"/>
        <a:alpha val="90000"/>
      </a:schemeClr>
      <a:schemeClr val="accent6">
        <a:tint val="40000"/>
        <a:alpha val="90000"/>
      </a:schemeClr>
    </dgm:fillClrLst>
    <dgm:linClrLst>
      <a:schemeClr val="accent5">
        <a:tint val="40000"/>
        <a:alpha val="90000"/>
      </a:schemeClr>
      <a:schemeClr val="accent6">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4"/>
    </dgm:linClrLst>
    <dgm:effectClrLst/>
    <dgm:txLinClrLst/>
    <dgm:txFillClrLst meth="repeat">
      <a:schemeClr val="dk1"/>
    </dgm:txFillClrLst>
    <dgm:txEffectClrLst/>
  </dgm:styleLbl>
  <dgm:styleLbl name="fgAcc2">
    <dgm:fillClrLst meth="repeat">
      <a:schemeClr val="lt1">
        <a:alpha val="90000"/>
      </a:schemeClr>
    </dgm:fillClrLst>
    <dgm:linClrLst>
      <a:schemeClr val="accent6"/>
    </dgm:linClrLst>
    <dgm:effectClrLst/>
    <dgm:txLinClrLst/>
    <dgm:txFillClrLst meth="repeat">
      <a:schemeClr val="dk1"/>
    </dgm:txFillClrLst>
    <dgm:txEffectClrLst/>
  </dgm:styleLbl>
  <dgm:styleLbl name="fgAcc3">
    <dgm:fillClrLst meth="repeat">
      <a:schemeClr val="lt1">
        <a:alpha val="90000"/>
      </a:schemeClr>
    </dgm:fillClrLst>
    <dgm:linClrLst>
      <a:schemeClr val="accent1"/>
    </dgm:linClrLst>
    <dgm:effectClrLst/>
    <dgm:txLinClrLst/>
    <dgm:txFillClrLst meth="repeat">
      <a:schemeClr val="dk1"/>
    </dgm:txFillClrLst>
    <dgm:txEffectClrLst/>
  </dgm:styleLbl>
  <dgm:styleLbl name="fgAcc4">
    <dgm:fillClrLst meth="repeat">
      <a:schemeClr val="lt1">
        <a:alpha val="90000"/>
      </a:schemeClr>
    </dgm:fillClrLst>
    <dgm:linClrLst>
      <a:schemeClr val="accent2"/>
    </dgm:linClrLst>
    <dgm:effectClrLst/>
    <dgm:txLinClrLst/>
    <dgm:txFillClrLst meth="repeat">
      <a:schemeClr val="dk1"/>
    </dgm:txFillClrLst>
    <dgm:txEffectClrLst/>
  </dgm:styleLbl>
  <dgm:styleLbl name="bgShp">
    <dgm:fillClrLst meth="repeat">
      <a:schemeClr val="accent5">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5">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5">
        <a:tint val="50000"/>
        <a:alpha val="40000"/>
      </a:schemeClr>
    </dgm:fillClrLst>
    <dgm:linClrLst meth="repeat">
      <a:schemeClr val="accent5"/>
    </dgm:linClrLst>
    <dgm:effectClrLst/>
    <dgm:txLinClrLst/>
    <dgm:txFillClrLst meth="repeat">
      <a:schemeClr val="lt1"/>
    </dgm:txFillClrLst>
    <dgm:txEffectClrLst/>
  </dgm:styleLbl>
  <dgm:styleLbl name="fgShp">
    <dgm:fillClrLst meth="repeat">
      <a:schemeClr val="accent5">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1EAEE190-725E-4090-883D-788758A0034C}" type="doc">
      <dgm:prSet loTypeId="urn:microsoft.com/office/officeart/2011/layout/TabList" loCatId="list" qsTypeId="urn:microsoft.com/office/officeart/2005/8/quickstyle/simple1" qsCatId="simple" csTypeId="urn:microsoft.com/office/officeart/2005/8/colors/colorful5" csCatId="colorful" phldr="1"/>
      <dgm:spPr/>
      <dgm:t>
        <a:bodyPr/>
        <a:lstStyle/>
        <a:p>
          <a:endParaRPr lang="en-US"/>
        </a:p>
      </dgm:t>
    </dgm:pt>
    <dgm:pt modelId="{5BB55B26-A39F-43D3-BCBB-D5AF028D12D6}">
      <dgm:prSet/>
      <dgm:spPr/>
      <dgm:t>
        <a:bodyPr/>
        <a:lstStyle/>
        <a:p>
          <a:r>
            <a:rPr lang="en-US" dirty="0"/>
            <a:t>Document Node</a:t>
          </a:r>
        </a:p>
      </dgm:t>
    </dgm:pt>
    <dgm:pt modelId="{C8698272-6B4D-4732-A0BE-97941384161D}" type="parTrans" cxnId="{A6CCD7D9-0A54-4C5A-B247-D2C3F7161C00}">
      <dgm:prSet/>
      <dgm:spPr/>
      <dgm:t>
        <a:bodyPr/>
        <a:lstStyle/>
        <a:p>
          <a:endParaRPr lang="en-US"/>
        </a:p>
      </dgm:t>
    </dgm:pt>
    <dgm:pt modelId="{DF3623E4-52A7-446D-AD4E-022A70407BB8}" type="sibTrans" cxnId="{A6CCD7D9-0A54-4C5A-B247-D2C3F7161C00}">
      <dgm:prSet/>
      <dgm:spPr/>
      <dgm:t>
        <a:bodyPr/>
        <a:lstStyle/>
        <a:p>
          <a:endParaRPr lang="en-US"/>
        </a:p>
      </dgm:t>
    </dgm:pt>
    <dgm:pt modelId="{B4DA3595-58CA-4F5B-8F1C-BB0B84042DC9}">
      <dgm:prSet/>
      <dgm:spPr/>
      <dgm:t>
        <a:bodyPr/>
        <a:lstStyle/>
        <a:p>
          <a:r>
            <a:rPr lang="en-US" dirty="0"/>
            <a:t>Elements</a:t>
          </a:r>
        </a:p>
      </dgm:t>
    </dgm:pt>
    <dgm:pt modelId="{8FD61F6F-6AB8-489E-AC5B-C9342526BD07}" type="parTrans" cxnId="{59A54886-B49C-4189-B8B4-298CF62622E2}">
      <dgm:prSet/>
      <dgm:spPr/>
      <dgm:t>
        <a:bodyPr/>
        <a:lstStyle/>
        <a:p>
          <a:endParaRPr lang="en-US"/>
        </a:p>
      </dgm:t>
    </dgm:pt>
    <dgm:pt modelId="{29775441-2880-42FE-9AC3-9D0AA22E95B6}" type="sibTrans" cxnId="{59A54886-B49C-4189-B8B4-298CF62622E2}">
      <dgm:prSet/>
      <dgm:spPr/>
      <dgm:t>
        <a:bodyPr/>
        <a:lstStyle/>
        <a:p>
          <a:endParaRPr lang="en-US"/>
        </a:p>
      </dgm:t>
    </dgm:pt>
    <dgm:pt modelId="{017950C6-53A8-468C-8780-29FB44FD4310}">
      <dgm:prSet/>
      <dgm:spPr/>
      <dgm:t>
        <a:bodyPr/>
        <a:lstStyle/>
        <a:p>
          <a:r>
            <a:rPr lang="en-US" dirty="0"/>
            <a:t>Attributes</a:t>
          </a:r>
        </a:p>
      </dgm:t>
    </dgm:pt>
    <dgm:pt modelId="{EEA34F46-8587-41C8-A283-105C2BB86C16}" type="parTrans" cxnId="{9D87D202-74E9-4AF0-BCF9-620B0F2A74D0}">
      <dgm:prSet/>
      <dgm:spPr/>
      <dgm:t>
        <a:bodyPr/>
        <a:lstStyle/>
        <a:p>
          <a:endParaRPr lang="en-US"/>
        </a:p>
      </dgm:t>
    </dgm:pt>
    <dgm:pt modelId="{52354B83-4D3C-4614-B64A-28B7B3A86584}" type="sibTrans" cxnId="{9D87D202-74E9-4AF0-BCF9-620B0F2A74D0}">
      <dgm:prSet/>
      <dgm:spPr/>
      <dgm:t>
        <a:bodyPr/>
        <a:lstStyle/>
        <a:p>
          <a:endParaRPr lang="en-US"/>
        </a:p>
      </dgm:t>
    </dgm:pt>
    <dgm:pt modelId="{07B33CFC-C746-459B-A3E0-BB7CBD824516}">
      <dgm:prSet/>
      <dgm:spPr/>
      <dgm:t>
        <a:bodyPr/>
        <a:lstStyle/>
        <a:p>
          <a:r>
            <a:rPr lang="en-US" dirty="0"/>
            <a:t>Text Nodes</a:t>
          </a:r>
        </a:p>
      </dgm:t>
    </dgm:pt>
    <dgm:pt modelId="{E8D48C0F-1F3B-4810-AF06-14D34EF4E1B2}" type="parTrans" cxnId="{B880D73C-FB41-4D6D-A7C5-C780C9275663}">
      <dgm:prSet/>
      <dgm:spPr/>
      <dgm:t>
        <a:bodyPr/>
        <a:lstStyle/>
        <a:p>
          <a:endParaRPr lang="en-US"/>
        </a:p>
      </dgm:t>
    </dgm:pt>
    <dgm:pt modelId="{C220B696-7714-45AE-8B22-9483F589858E}" type="sibTrans" cxnId="{B880D73C-FB41-4D6D-A7C5-C780C9275663}">
      <dgm:prSet/>
      <dgm:spPr/>
      <dgm:t>
        <a:bodyPr/>
        <a:lstStyle/>
        <a:p>
          <a:endParaRPr lang="en-US"/>
        </a:p>
      </dgm:t>
    </dgm:pt>
    <dgm:pt modelId="{3F46DD35-778D-4F27-9B9E-9DF0BBDBCF9E}">
      <dgm:prSet/>
      <dgm:spPr/>
      <dgm:t>
        <a:bodyPr/>
        <a:lstStyle/>
        <a:p>
          <a:r>
            <a:rPr lang="en-US" dirty="0"/>
            <a:t>Comments</a:t>
          </a:r>
        </a:p>
      </dgm:t>
    </dgm:pt>
    <dgm:pt modelId="{8830E5D0-CE4F-474B-BC12-D4211A0CE6EA}" type="parTrans" cxnId="{8BA33523-69A3-4EAC-9D38-B8D44AFD24EB}">
      <dgm:prSet/>
      <dgm:spPr/>
      <dgm:t>
        <a:bodyPr/>
        <a:lstStyle/>
        <a:p>
          <a:endParaRPr lang="en-US"/>
        </a:p>
      </dgm:t>
    </dgm:pt>
    <dgm:pt modelId="{A8F42162-699A-48EC-81D9-985EB29E6FBC}" type="sibTrans" cxnId="{8BA33523-69A3-4EAC-9D38-B8D44AFD24EB}">
      <dgm:prSet/>
      <dgm:spPr/>
      <dgm:t>
        <a:bodyPr/>
        <a:lstStyle/>
        <a:p>
          <a:endParaRPr lang="en-US"/>
        </a:p>
      </dgm:t>
    </dgm:pt>
    <dgm:pt modelId="{89CF19CE-4B98-284F-95CC-E71354185483}">
      <dgm:prSet/>
      <dgm:spPr/>
      <dgm:t>
        <a:bodyPr/>
        <a:lstStyle/>
        <a:p>
          <a:r>
            <a:rPr lang="en-US" dirty="0"/>
            <a:t>Root Node</a:t>
          </a:r>
        </a:p>
      </dgm:t>
    </dgm:pt>
    <dgm:pt modelId="{E9D7B139-3424-2B48-A004-3B3863BF7F7A}" type="parTrans" cxnId="{5C2C1197-8ACE-7A40-A8DF-E01E3BFE7B86}">
      <dgm:prSet/>
      <dgm:spPr/>
      <dgm:t>
        <a:bodyPr/>
        <a:lstStyle/>
        <a:p>
          <a:endParaRPr lang="en-US"/>
        </a:p>
      </dgm:t>
    </dgm:pt>
    <dgm:pt modelId="{215F6775-7901-3341-9285-2E6655D178E3}" type="sibTrans" cxnId="{5C2C1197-8ACE-7A40-A8DF-E01E3BFE7B86}">
      <dgm:prSet/>
      <dgm:spPr/>
      <dgm:t>
        <a:bodyPr/>
        <a:lstStyle/>
        <a:p>
          <a:endParaRPr lang="en-US"/>
        </a:p>
      </dgm:t>
    </dgm:pt>
    <dgm:pt modelId="{11F78BAE-FCFE-46F9-832F-22AB950EEF64}" type="pres">
      <dgm:prSet presAssocID="{1EAEE190-725E-4090-883D-788758A0034C}" presName="Name0" presStyleCnt="0">
        <dgm:presLayoutVars>
          <dgm:chMax/>
          <dgm:chPref val="3"/>
          <dgm:dir/>
          <dgm:animOne val="branch"/>
          <dgm:animLvl val="lvl"/>
        </dgm:presLayoutVars>
      </dgm:prSet>
      <dgm:spPr/>
    </dgm:pt>
    <dgm:pt modelId="{524343C1-4FA4-4ADD-8A7E-3844134A983D}" type="pres">
      <dgm:prSet presAssocID="{5BB55B26-A39F-43D3-BCBB-D5AF028D12D6}" presName="composite" presStyleCnt="0"/>
      <dgm:spPr/>
    </dgm:pt>
    <dgm:pt modelId="{2BB9B08A-F587-4B9E-B5F7-D1F0AA91CBFE}" type="pres">
      <dgm:prSet presAssocID="{5BB55B26-A39F-43D3-BCBB-D5AF028D12D6}" presName="FirstChild" presStyleLbl="revTx" presStyleIdx="0" presStyleCnt="6">
        <dgm:presLayoutVars>
          <dgm:chMax val="0"/>
          <dgm:chPref val="0"/>
          <dgm:bulletEnabled val="1"/>
        </dgm:presLayoutVars>
      </dgm:prSet>
      <dgm:spPr/>
    </dgm:pt>
    <dgm:pt modelId="{4969CA7D-966D-4C2B-90D0-A526C4363895}" type="pres">
      <dgm:prSet presAssocID="{5BB55B26-A39F-43D3-BCBB-D5AF028D12D6}" presName="Parent" presStyleLbl="alignNode1" presStyleIdx="0" presStyleCnt="6">
        <dgm:presLayoutVars>
          <dgm:chMax val="3"/>
          <dgm:chPref val="3"/>
          <dgm:bulletEnabled val="1"/>
        </dgm:presLayoutVars>
      </dgm:prSet>
      <dgm:spPr/>
    </dgm:pt>
    <dgm:pt modelId="{31D765C3-8666-4D32-920C-40D007051E5B}" type="pres">
      <dgm:prSet presAssocID="{5BB55B26-A39F-43D3-BCBB-D5AF028D12D6}" presName="Accent" presStyleLbl="parChTrans1D1" presStyleIdx="0" presStyleCnt="6"/>
      <dgm:spPr/>
    </dgm:pt>
    <dgm:pt modelId="{5B2745B0-DA86-415E-BC58-67D84D11320C}" type="pres">
      <dgm:prSet presAssocID="{DF3623E4-52A7-446D-AD4E-022A70407BB8}" presName="sibTrans" presStyleCnt="0"/>
      <dgm:spPr/>
    </dgm:pt>
    <dgm:pt modelId="{F7DA2F34-3768-C248-9D44-1693877AF17D}" type="pres">
      <dgm:prSet presAssocID="{89CF19CE-4B98-284F-95CC-E71354185483}" presName="composite" presStyleCnt="0"/>
      <dgm:spPr/>
    </dgm:pt>
    <dgm:pt modelId="{57356FD8-7CB8-D34F-9E86-42FC1BE7E39E}" type="pres">
      <dgm:prSet presAssocID="{89CF19CE-4B98-284F-95CC-E71354185483}" presName="FirstChild" presStyleLbl="revTx" presStyleIdx="1" presStyleCnt="6">
        <dgm:presLayoutVars>
          <dgm:chMax val="0"/>
          <dgm:chPref val="0"/>
          <dgm:bulletEnabled val="1"/>
        </dgm:presLayoutVars>
      </dgm:prSet>
      <dgm:spPr/>
    </dgm:pt>
    <dgm:pt modelId="{6B6A86DD-7ADC-8248-A267-849C72EEF951}" type="pres">
      <dgm:prSet presAssocID="{89CF19CE-4B98-284F-95CC-E71354185483}" presName="Parent" presStyleLbl="alignNode1" presStyleIdx="1" presStyleCnt="6">
        <dgm:presLayoutVars>
          <dgm:chMax val="3"/>
          <dgm:chPref val="3"/>
          <dgm:bulletEnabled val="1"/>
        </dgm:presLayoutVars>
      </dgm:prSet>
      <dgm:spPr/>
    </dgm:pt>
    <dgm:pt modelId="{09F1B5B8-7AEE-244D-867A-24FA8CDE4787}" type="pres">
      <dgm:prSet presAssocID="{89CF19CE-4B98-284F-95CC-E71354185483}" presName="Accent" presStyleLbl="parChTrans1D1" presStyleIdx="1" presStyleCnt="6"/>
      <dgm:spPr/>
    </dgm:pt>
    <dgm:pt modelId="{D35D5926-8720-0D48-877D-FEE47BAC4C4C}" type="pres">
      <dgm:prSet presAssocID="{215F6775-7901-3341-9285-2E6655D178E3}" presName="sibTrans" presStyleCnt="0"/>
      <dgm:spPr/>
    </dgm:pt>
    <dgm:pt modelId="{864D055E-10D8-406B-856C-C717179E2987}" type="pres">
      <dgm:prSet presAssocID="{B4DA3595-58CA-4F5B-8F1C-BB0B84042DC9}" presName="composite" presStyleCnt="0"/>
      <dgm:spPr/>
    </dgm:pt>
    <dgm:pt modelId="{0CC12DC5-D412-4B81-8EDE-72BB00A6E122}" type="pres">
      <dgm:prSet presAssocID="{B4DA3595-58CA-4F5B-8F1C-BB0B84042DC9}" presName="FirstChild" presStyleLbl="revTx" presStyleIdx="2" presStyleCnt="6">
        <dgm:presLayoutVars>
          <dgm:chMax val="0"/>
          <dgm:chPref val="0"/>
          <dgm:bulletEnabled val="1"/>
        </dgm:presLayoutVars>
      </dgm:prSet>
      <dgm:spPr/>
    </dgm:pt>
    <dgm:pt modelId="{C073E8A3-58F1-4F60-B622-E81D3A93EEC5}" type="pres">
      <dgm:prSet presAssocID="{B4DA3595-58CA-4F5B-8F1C-BB0B84042DC9}" presName="Parent" presStyleLbl="alignNode1" presStyleIdx="2" presStyleCnt="6">
        <dgm:presLayoutVars>
          <dgm:chMax val="3"/>
          <dgm:chPref val="3"/>
          <dgm:bulletEnabled val="1"/>
        </dgm:presLayoutVars>
      </dgm:prSet>
      <dgm:spPr/>
    </dgm:pt>
    <dgm:pt modelId="{9726930B-50F8-46EC-BFDF-48E5D2864FDE}" type="pres">
      <dgm:prSet presAssocID="{B4DA3595-58CA-4F5B-8F1C-BB0B84042DC9}" presName="Accent" presStyleLbl="parChTrans1D1" presStyleIdx="2" presStyleCnt="6"/>
      <dgm:spPr/>
    </dgm:pt>
    <dgm:pt modelId="{CF8C77C8-C3D0-49E7-94CA-3C1CB035502E}" type="pres">
      <dgm:prSet presAssocID="{29775441-2880-42FE-9AC3-9D0AA22E95B6}" presName="sibTrans" presStyleCnt="0"/>
      <dgm:spPr/>
    </dgm:pt>
    <dgm:pt modelId="{4A51BCE7-6187-426C-88B4-A96B692B9D3C}" type="pres">
      <dgm:prSet presAssocID="{017950C6-53A8-468C-8780-29FB44FD4310}" presName="composite" presStyleCnt="0"/>
      <dgm:spPr/>
    </dgm:pt>
    <dgm:pt modelId="{9A46249F-FA52-44C4-91AB-69DE61A005A9}" type="pres">
      <dgm:prSet presAssocID="{017950C6-53A8-468C-8780-29FB44FD4310}" presName="FirstChild" presStyleLbl="revTx" presStyleIdx="3" presStyleCnt="6">
        <dgm:presLayoutVars>
          <dgm:chMax val="0"/>
          <dgm:chPref val="0"/>
          <dgm:bulletEnabled val="1"/>
        </dgm:presLayoutVars>
      </dgm:prSet>
      <dgm:spPr/>
    </dgm:pt>
    <dgm:pt modelId="{64F7E079-81A5-4EAA-8B04-896406F6DFB2}" type="pres">
      <dgm:prSet presAssocID="{017950C6-53A8-468C-8780-29FB44FD4310}" presName="Parent" presStyleLbl="alignNode1" presStyleIdx="3" presStyleCnt="6">
        <dgm:presLayoutVars>
          <dgm:chMax val="3"/>
          <dgm:chPref val="3"/>
          <dgm:bulletEnabled val="1"/>
        </dgm:presLayoutVars>
      </dgm:prSet>
      <dgm:spPr/>
    </dgm:pt>
    <dgm:pt modelId="{CA6F9BDE-74DE-49E9-B0D7-05B01F60A01C}" type="pres">
      <dgm:prSet presAssocID="{017950C6-53A8-468C-8780-29FB44FD4310}" presName="Accent" presStyleLbl="parChTrans1D1" presStyleIdx="3" presStyleCnt="6"/>
      <dgm:spPr/>
    </dgm:pt>
    <dgm:pt modelId="{5B32E4EA-073B-43FD-8675-C953971A3C96}" type="pres">
      <dgm:prSet presAssocID="{52354B83-4D3C-4614-B64A-28B7B3A86584}" presName="sibTrans" presStyleCnt="0"/>
      <dgm:spPr/>
    </dgm:pt>
    <dgm:pt modelId="{A8BCA2B0-023F-4736-915F-35C55689D3D5}" type="pres">
      <dgm:prSet presAssocID="{07B33CFC-C746-459B-A3E0-BB7CBD824516}" presName="composite" presStyleCnt="0"/>
      <dgm:spPr/>
    </dgm:pt>
    <dgm:pt modelId="{E98D4ECC-108E-4EDE-AF00-5993B9ECDF80}" type="pres">
      <dgm:prSet presAssocID="{07B33CFC-C746-459B-A3E0-BB7CBD824516}" presName="FirstChild" presStyleLbl="revTx" presStyleIdx="4" presStyleCnt="6">
        <dgm:presLayoutVars>
          <dgm:chMax val="0"/>
          <dgm:chPref val="0"/>
          <dgm:bulletEnabled val="1"/>
        </dgm:presLayoutVars>
      </dgm:prSet>
      <dgm:spPr/>
    </dgm:pt>
    <dgm:pt modelId="{63E0561F-A6A7-4C95-8374-AFA516C0C59B}" type="pres">
      <dgm:prSet presAssocID="{07B33CFC-C746-459B-A3E0-BB7CBD824516}" presName="Parent" presStyleLbl="alignNode1" presStyleIdx="4" presStyleCnt="6">
        <dgm:presLayoutVars>
          <dgm:chMax val="3"/>
          <dgm:chPref val="3"/>
          <dgm:bulletEnabled val="1"/>
        </dgm:presLayoutVars>
      </dgm:prSet>
      <dgm:spPr/>
    </dgm:pt>
    <dgm:pt modelId="{481E49B1-68C3-44F4-9168-02727380AA28}" type="pres">
      <dgm:prSet presAssocID="{07B33CFC-C746-459B-A3E0-BB7CBD824516}" presName="Accent" presStyleLbl="parChTrans1D1" presStyleIdx="4" presStyleCnt="6"/>
      <dgm:spPr/>
    </dgm:pt>
    <dgm:pt modelId="{61B8C8D5-CFED-4D26-ADF2-5E452CD96106}" type="pres">
      <dgm:prSet presAssocID="{C220B696-7714-45AE-8B22-9483F589858E}" presName="sibTrans" presStyleCnt="0"/>
      <dgm:spPr/>
    </dgm:pt>
    <dgm:pt modelId="{F48ECE88-9E3B-4899-BB97-42D23911A138}" type="pres">
      <dgm:prSet presAssocID="{3F46DD35-778D-4F27-9B9E-9DF0BBDBCF9E}" presName="composite" presStyleCnt="0"/>
      <dgm:spPr/>
    </dgm:pt>
    <dgm:pt modelId="{8E06511E-3DF9-4960-B0B3-29C284393BCA}" type="pres">
      <dgm:prSet presAssocID="{3F46DD35-778D-4F27-9B9E-9DF0BBDBCF9E}" presName="FirstChild" presStyleLbl="revTx" presStyleIdx="5" presStyleCnt="6">
        <dgm:presLayoutVars>
          <dgm:chMax val="0"/>
          <dgm:chPref val="0"/>
          <dgm:bulletEnabled val="1"/>
        </dgm:presLayoutVars>
      </dgm:prSet>
      <dgm:spPr/>
    </dgm:pt>
    <dgm:pt modelId="{0F349620-DD5F-4EB9-AB90-18DF0A30491B}" type="pres">
      <dgm:prSet presAssocID="{3F46DD35-778D-4F27-9B9E-9DF0BBDBCF9E}" presName="Parent" presStyleLbl="alignNode1" presStyleIdx="5" presStyleCnt="6">
        <dgm:presLayoutVars>
          <dgm:chMax val="3"/>
          <dgm:chPref val="3"/>
          <dgm:bulletEnabled val="1"/>
        </dgm:presLayoutVars>
      </dgm:prSet>
      <dgm:spPr/>
    </dgm:pt>
    <dgm:pt modelId="{E0D34CD6-CE13-4E53-9632-722B92219932}" type="pres">
      <dgm:prSet presAssocID="{3F46DD35-778D-4F27-9B9E-9DF0BBDBCF9E}" presName="Accent" presStyleLbl="parChTrans1D1" presStyleIdx="5" presStyleCnt="6"/>
      <dgm:spPr/>
    </dgm:pt>
  </dgm:ptLst>
  <dgm:cxnLst>
    <dgm:cxn modelId="{9D87D202-74E9-4AF0-BCF9-620B0F2A74D0}" srcId="{1EAEE190-725E-4090-883D-788758A0034C}" destId="{017950C6-53A8-468C-8780-29FB44FD4310}" srcOrd="3" destOrd="0" parTransId="{EEA34F46-8587-41C8-A283-105C2BB86C16}" sibTransId="{52354B83-4D3C-4614-B64A-28B7B3A86584}"/>
    <dgm:cxn modelId="{51C8C90E-F2C3-B14F-9103-546069C3FA37}" type="presOf" srcId="{89CF19CE-4B98-284F-95CC-E71354185483}" destId="{6B6A86DD-7ADC-8248-A267-849C72EEF951}" srcOrd="0" destOrd="0" presId="urn:microsoft.com/office/officeart/2011/layout/TabList"/>
    <dgm:cxn modelId="{5D2DA717-9D90-4F61-AA89-616E92AFA244}" type="presOf" srcId="{3F46DD35-778D-4F27-9B9E-9DF0BBDBCF9E}" destId="{0F349620-DD5F-4EB9-AB90-18DF0A30491B}" srcOrd="0" destOrd="0" presId="urn:microsoft.com/office/officeart/2011/layout/TabList"/>
    <dgm:cxn modelId="{8BA33523-69A3-4EAC-9D38-B8D44AFD24EB}" srcId="{1EAEE190-725E-4090-883D-788758A0034C}" destId="{3F46DD35-778D-4F27-9B9E-9DF0BBDBCF9E}" srcOrd="5" destOrd="0" parTransId="{8830E5D0-CE4F-474B-BC12-D4211A0CE6EA}" sibTransId="{A8F42162-699A-48EC-81D9-985EB29E6FBC}"/>
    <dgm:cxn modelId="{68D96A34-7537-4B54-92AC-95AAD34CCF6D}" type="presOf" srcId="{017950C6-53A8-468C-8780-29FB44FD4310}" destId="{64F7E079-81A5-4EAA-8B04-896406F6DFB2}" srcOrd="0" destOrd="0" presId="urn:microsoft.com/office/officeart/2011/layout/TabList"/>
    <dgm:cxn modelId="{B880D73C-FB41-4D6D-A7C5-C780C9275663}" srcId="{1EAEE190-725E-4090-883D-788758A0034C}" destId="{07B33CFC-C746-459B-A3E0-BB7CBD824516}" srcOrd="4" destOrd="0" parTransId="{E8D48C0F-1F3B-4810-AF06-14D34EF4E1B2}" sibTransId="{C220B696-7714-45AE-8B22-9483F589858E}"/>
    <dgm:cxn modelId="{59A54886-B49C-4189-B8B4-298CF62622E2}" srcId="{1EAEE190-725E-4090-883D-788758A0034C}" destId="{B4DA3595-58CA-4F5B-8F1C-BB0B84042DC9}" srcOrd="2" destOrd="0" parTransId="{8FD61F6F-6AB8-489E-AC5B-C9342526BD07}" sibTransId="{29775441-2880-42FE-9AC3-9D0AA22E95B6}"/>
    <dgm:cxn modelId="{638FFE88-737B-49B9-8015-9D60042D106F}" type="presOf" srcId="{1EAEE190-725E-4090-883D-788758A0034C}" destId="{11F78BAE-FCFE-46F9-832F-22AB950EEF64}" srcOrd="0" destOrd="0" presId="urn:microsoft.com/office/officeart/2011/layout/TabList"/>
    <dgm:cxn modelId="{5C2C1197-8ACE-7A40-A8DF-E01E3BFE7B86}" srcId="{1EAEE190-725E-4090-883D-788758A0034C}" destId="{89CF19CE-4B98-284F-95CC-E71354185483}" srcOrd="1" destOrd="0" parTransId="{E9D7B139-3424-2B48-A004-3B3863BF7F7A}" sibTransId="{215F6775-7901-3341-9285-2E6655D178E3}"/>
    <dgm:cxn modelId="{A2321E9D-169F-499E-A0D0-71B540C81145}" type="presOf" srcId="{07B33CFC-C746-459B-A3E0-BB7CBD824516}" destId="{63E0561F-A6A7-4C95-8374-AFA516C0C59B}" srcOrd="0" destOrd="0" presId="urn:microsoft.com/office/officeart/2011/layout/TabList"/>
    <dgm:cxn modelId="{52288FC0-7208-4707-8422-9E0F3CAF5619}" type="presOf" srcId="{B4DA3595-58CA-4F5B-8F1C-BB0B84042DC9}" destId="{C073E8A3-58F1-4F60-B622-E81D3A93EEC5}" srcOrd="0" destOrd="0" presId="urn:microsoft.com/office/officeart/2011/layout/TabList"/>
    <dgm:cxn modelId="{A6CCD7D9-0A54-4C5A-B247-D2C3F7161C00}" srcId="{1EAEE190-725E-4090-883D-788758A0034C}" destId="{5BB55B26-A39F-43D3-BCBB-D5AF028D12D6}" srcOrd="0" destOrd="0" parTransId="{C8698272-6B4D-4732-A0BE-97941384161D}" sibTransId="{DF3623E4-52A7-446D-AD4E-022A70407BB8}"/>
    <dgm:cxn modelId="{4902C9E6-E5AB-4C65-99E7-F37B07B93D72}" type="presOf" srcId="{5BB55B26-A39F-43D3-BCBB-D5AF028D12D6}" destId="{4969CA7D-966D-4C2B-90D0-A526C4363895}" srcOrd="0" destOrd="0" presId="urn:microsoft.com/office/officeart/2011/layout/TabList"/>
    <dgm:cxn modelId="{A52AE313-3A54-4E7E-8DDB-64F2C58B03DB}" type="presParOf" srcId="{11F78BAE-FCFE-46F9-832F-22AB950EEF64}" destId="{524343C1-4FA4-4ADD-8A7E-3844134A983D}" srcOrd="0" destOrd="0" presId="urn:microsoft.com/office/officeart/2011/layout/TabList"/>
    <dgm:cxn modelId="{52173DB7-7744-4F08-B3E4-4369506802CF}" type="presParOf" srcId="{524343C1-4FA4-4ADD-8A7E-3844134A983D}" destId="{2BB9B08A-F587-4B9E-B5F7-D1F0AA91CBFE}" srcOrd="0" destOrd="0" presId="urn:microsoft.com/office/officeart/2011/layout/TabList"/>
    <dgm:cxn modelId="{23C5860C-304A-4DCB-911D-3B5E127C3978}" type="presParOf" srcId="{524343C1-4FA4-4ADD-8A7E-3844134A983D}" destId="{4969CA7D-966D-4C2B-90D0-A526C4363895}" srcOrd="1" destOrd="0" presId="urn:microsoft.com/office/officeart/2011/layout/TabList"/>
    <dgm:cxn modelId="{15D22E59-9340-419B-9318-7B4AB32D0F22}" type="presParOf" srcId="{524343C1-4FA4-4ADD-8A7E-3844134A983D}" destId="{31D765C3-8666-4D32-920C-40D007051E5B}" srcOrd="2" destOrd="0" presId="urn:microsoft.com/office/officeart/2011/layout/TabList"/>
    <dgm:cxn modelId="{730F7F46-3321-46B9-808A-951EE8AA2E6C}" type="presParOf" srcId="{11F78BAE-FCFE-46F9-832F-22AB950EEF64}" destId="{5B2745B0-DA86-415E-BC58-67D84D11320C}" srcOrd="1" destOrd="0" presId="urn:microsoft.com/office/officeart/2011/layout/TabList"/>
    <dgm:cxn modelId="{6B75AC53-89AC-DA40-A89F-258339DE1CF3}" type="presParOf" srcId="{11F78BAE-FCFE-46F9-832F-22AB950EEF64}" destId="{F7DA2F34-3768-C248-9D44-1693877AF17D}" srcOrd="2" destOrd="0" presId="urn:microsoft.com/office/officeart/2011/layout/TabList"/>
    <dgm:cxn modelId="{74C15B3E-99F7-0843-9B94-22C364C53C3A}" type="presParOf" srcId="{F7DA2F34-3768-C248-9D44-1693877AF17D}" destId="{57356FD8-7CB8-D34F-9E86-42FC1BE7E39E}" srcOrd="0" destOrd="0" presId="urn:microsoft.com/office/officeart/2011/layout/TabList"/>
    <dgm:cxn modelId="{EED36662-F917-FC44-B129-FB1D17A3146B}" type="presParOf" srcId="{F7DA2F34-3768-C248-9D44-1693877AF17D}" destId="{6B6A86DD-7ADC-8248-A267-849C72EEF951}" srcOrd="1" destOrd="0" presId="urn:microsoft.com/office/officeart/2011/layout/TabList"/>
    <dgm:cxn modelId="{C23DD5D1-8F50-834D-BE42-AD58A292E864}" type="presParOf" srcId="{F7DA2F34-3768-C248-9D44-1693877AF17D}" destId="{09F1B5B8-7AEE-244D-867A-24FA8CDE4787}" srcOrd="2" destOrd="0" presId="urn:microsoft.com/office/officeart/2011/layout/TabList"/>
    <dgm:cxn modelId="{6ABB883C-C552-0D4A-B12D-25369D41DCBF}" type="presParOf" srcId="{11F78BAE-FCFE-46F9-832F-22AB950EEF64}" destId="{D35D5926-8720-0D48-877D-FEE47BAC4C4C}" srcOrd="3" destOrd="0" presId="urn:microsoft.com/office/officeart/2011/layout/TabList"/>
    <dgm:cxn modelId="{3DBA08D5-42EC-4611-A757-5DE6B27FE1BC}" type="presParOf" srcId="{11F78BAE-FCFE-46F9-832F-22AB950EEF64}" destId="{864D055E-10D8-406B-856C-C717179E2987}" srcOrd="4" destOrd="0" presId="urn:microsoft.com/office/officeart/2011/layout/TabList"/>
    <dgm:cxn modelId="{3C8B71B7-7204-450F-BC5E-AF82F0B96040}" type="presParOf" srcId="{864D055E-10D8-406B-856C-C717179E2987}" destId="{0CC12DC5-D412-4B81-8EDE-72BB00A6E122}" srcOrd="0" destOrd="0" presId="urn:microsoft.com/office/officeart/2011/layout/TabList"/>
    <dgm:cxn modelId="{4F76EBE9-A388-42BA-A876-6CDDA80B41D3}" type="presParOf" srcId="{864D055E-10D8-406B-856C-C717179E2987}" destId="{C073E8A3-58F1-4F60-B622-E81D3A93EEC5}" srcOrd="1" destOrd="0" presId="urn:microsoft.com/office/officeart/2011/layout/TabList"/>
    <dgm:cxn modelId="{0A9424AB-53BC-4389-9DFA-DC48772E1D17}" type="presParOf" srcId="{864D055E-10D8-406B-856C-C717179E2987}" destId="{9726930B-50F8-46EC-BFDF-48E5D2864FDE}" srcOrd="2" destOrd="0" presId="urn:microsoft.com/office/officeart/2011/layout/TabList"/>
    <dgm:cxn modelId="{73A50B6F-D137-4427-9927-A0B3B32FF53E}" type="presParOf" srcId="{11F78BAE-FCFE-46F9-832F-22AB950EEF64}" destId="{CF8C77C8-C3D0-49E7-94CA-3C1CB035502E}" srcOrd="5" destOrd="0" presId="urn:microsoft.com/office/officeart/2011/layout/TabList"/>
    <dgm:cxn modelId="{AD3DD95B-23BA-4FA7-8763-044D606F4080}" type="presParOf" srcId="{11F78BAE-FCFE-46F9-832F-22AB950EEF64}" destId="{4A51BCE7-6187-426C-88B4-A96B692B9D3C}" srcOrd="6" destOrd="0" presId="urn:microsoft.com/office/officeart/2011/layout/TabList"/>
    <dgm:cxn modelId="{AF85D0DC-448A-4FDE-8ADE-64294D5C9E6A}" type="presParOf" srcId="{4A51BCE7-6187-426C-88B4-A96B692B9D3C}" destId="{9A46249F-FA52-44C4-91AB-69DE61A005A9}" srcOrd="0" destOrd="0" presId="urn:microsoft.com/office/officeart/2011/layout/TabList"/>
    <dgm:cxn modelId="{8178ADFB-636A-4890-8FC7-55E223A1A25E}" type="presParOf" srcId="{4A51BCE7-6187-426C-88B4-A96B692B9D3C}" destId="{64F7E079-81A5-4EAA-8B04-896406F6DFB2}" srcOrd="1" destOrd="0" presId="urn:microsoft.com/office/officeart/2011/layout/TabList"/>
    <dgm:cxn modelId="{5995839A-2639-4360-91E0-83473C7C8C6F}" type="presParOf" srcId="{4A51BCE7-6187-426C-88B4-A96B692B9D3C}" destId="{CA6F9BDE-74DE-49E9-B0D7-05B01F60A01C}" srcOrd="2" destOrd="0" presId="urn:microsoft.com/office/officeart/2011/layout/TabList"/>
    <dgm:cxn modelId="{5873085C-6765-4A33-A301-8FA7E3814054}" type="presParOf" srcId="{11F78BAE-FCFE-46F9-832F-22AB950EEF64}" destId="{5B32E4EA-073B-43FD-8675-C953971A3C96}" srcOrd="7" destOrd="0" presId="urn:microsoft.com/office/officeart/2011/layout/TabList"/>
    <dgm:cxn modelId="{EE930BA1-60BE-4015-BBD1-4A2C7829CF71}" type="presParOf" srcId="{11F78BAE-FCFE-46F9-832F-22AB950EEF64}" destId="{A8BCA2B0-023F-4736-915F-35C55689D3D5}" srcOrd="8" destOrd="0" presId="urn:microsoft.com/office/officeart/2011/layout/TabList"/>
    <dgm:cxn modelId="{E5F979B7-DB58-4F6C-BE55-634926FCE413}" type="presParOf" srcId="{A8BCA2B0-023F-4736-915F-35C55689D3D5}" destId="{E98D4ECC-108E-4EDE-AF00-5993B9ECDF80}" srcOrd="0" destOrd="0" presId="urn:microsoft.com/office/officeart/2011/layout/TabList"/>
    <dgm:cxn modelId="{51B43BF1-222D-4149-8663-CF60C7FD7452}" type="presParOf" srcId="{A8BCA2B0-023F-4736-915F-35C55689D3D5}" destId="{63E0561F-A6A7-4C95-8374-AFA516C0C59B}" srcOrd="1" destOrd="0" presId="urn:microsoft.com/office/officeart/2011/layout/TabList"/>
    <dgm:cxn modelId="{F1E86E63-79D8-4DBD-8627-60B4601AC206}" type="presParOf" srcId="{A8BCA2B0-023F-4736-915F-35C55689D3D5}" destId="{481E49B1-68C3-44F4-9168-02727380AA28}" srcOrd="2" destOrd="0" presId="urn:microsoft.com/office/officeart/2011/layout/TabList"/>
    <dgm:cxn modelId="{51F7C352-F95A-4ABC-8240-501F771DF720}" type="presParOf" srcId="{11F78BAE-FCFE-46F9-832F-22AB950EEF64}" destId="{61B8C8D5-CFED-4D26-ADF2-5E452CD96106}" srcOrd="9" destOrd="0" presId="urn:microsoft.com/office/officeart/2011/layout/TabList"/>
    <dgm:cxn modelId="{64990BCF-5A7B-4359-955A-A2ABD82D8275}" type="presParOf" srcId="{11F78BAE-FCFE-46F9-832F-22AB950EEF64}" destId="{F48ECE88-9E3B-4899-BB97-42D23911A138}" srcOrd="10" destOrd="0" presId="urn:microsoft.com/office/officeart/2011/layout/TabList"/>
    <dgm:cxn modelId="{9041EB2A-5832-479C-A251-7F4CDA470F5C}" type="presParOf" srcId="{F48ECE88-9E3B-4899-BB97-42D23911A138}" destId="{8E06511E-3DF9-4960-B0B3-29C284393BCA}" srcOrd="0" destOrd="0" presId="urn:microsoft.com/office/officeart/2011/layout/TabList"/>
    <dgm:cxn modelId="{516E3B0C-D9EE-493B-8E89-EB66D146B834}" type="presParOf" srcId="{F48ECE88-9E3B-4899-BB97-42D23911A138}" destId="{0F349620-DD5F-4EB9-AB90-18DF0A30491B}" srcOrd="1" destOrd="0" presId="urn:microsoft.com/office/officeart/2011/layout/TabList"/>
    <dgm:cxn modelId="{9FD1434D-4046-49B4-9D96-B6719EE419A2}" type="presParOf" srcId="{F48ECE88-9E3B-4899-BB97-42D23911A138}" destId="{E0D34CD6-CE13-4E53-9632-722B92219932}" srcOrd="2" destOrd="0" presId="urn:microsoft.com/office/officeart/2011/layout/TabList"/>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E0D34CD6-CE13-4E53-9632-722B92219932}">
      <dsp:nvSpPr>
        <dsp:cNvPr id="0" name=""/>
        <dsp:cNvSpPr/>
      </dsp:nvSpPr>
      <dsp:spPr>
        <a:xfrm>
          <a:off x="0" y="5399904"/>
          <a:ext cx="7442201"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481E49B1-68C3-44F4-9168-02727380AA28}">
      <dsp:nvSpPr>
        <dsp:cNvPr id="0" name=""/>
        <dsp:cNvSpPr/>
      </dsp:nvSpPr>
      <dsp:spPr>
        <a:xfrm>
          <a:off x="0" y="4492784"/>
          <a:ext cx="7442201"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CA6F9BDE-74DE-49E9-B0D7-05B01F60A01C}">
      <dsp:nvSpPr>
        <dsp:cNvPr id="0" name=""/>
        <dsp:cNvSpPr/>
      </dsp:nvSpPr>
      <dsp:spPr>
        <a:xfrm>
          <a:off x="0" y="3585663"/>
          <a:ext cx="7442201"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9726930B-50F8-46EC-BFDF-48E5D2864FDE}">
      <dsp:nvSpPr>
        <dsp:cNvPr id="0" name=""/>
        <dsp:cNvSpPr/>
      </dsp:nvSpPr>
      <dsp:spPr>
        <a:xfrm>
          <a:off x="0" y="2678543"/>
          <a:ext cx="7442201"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09F1B5B8-7AEE-244D-867A-24FA8CDE4787}">
      <dsp:nvSpPr>
        <dsp:cNvPr id="0" name=""/>
        <dsp:cNvSpPr/>
      </dsp:nvSpPr>
      <dsp:spPr>
        <a:xfrm>
          <a:off x="0" y="1771423"/>
          <a:ext cx="7442201"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31D765C3-8666-4D32-920C-40D007051E5B}">
      <dsp:nvSpPr>
        <dsp:cNvPr id="0" name=""/>
        <dsp:cNvSpPr/>
      </dsp:nvSpPr>
      <dsp:spPr>
        <a:xfrm>
          <a:off x="0" y="864303"/>
          <a:ext cx="7442201" cy="0"/>
        </a:xfrm>
        <a:prstGeom prst="line">
          <a:avLst/>
        </a:prstGeom>
        <a:noFill/>
        <a:ln w="12700" cap="flat" cmpd="sng" algn="ctr">
          <a:solidFill>
            <a:schemeClr val="accent5">
              <a:hueOff val="0"/>
              <a:satOff val="0"/>
              <a:lumOff val="0"/>
              <a:alphaOff val="0"/>
            </a:schemeClr>
          </a:solidFill>
          <a:prstDash val="solid"/>
          <a:miter lim="800000"/>
        </a:ln>
        <a:effectLst/>
      </dsp:spPr>
      <dsp:style>
        <a:lnRef idx="2">
          <a:scrgbClr r="0" g="0" b="0"/>
        </a:lnRef>
        <a:fillRef idx="0">
          <a:scrgbClr r="0" g="0" b="0"/>
        </a:fillRef>
        <a:effectRef idx="0">
          <a:scrgbClr r="0" g="0" b="0"/>
        </a:effectRef>
        <a:fontRef idx="minor"/>
      </dsp:style>
    </dsp:sp>
    <dsp:sp modelId="{2BB9B08A-F587-4B9E-B5F7-D1F0AA91CBFE}">
      <dsp:nvSpPr>
        <dsp:cNvPr id="0" name=""/>
        <dsp:cNvSpPr/>
      </dsp:nvSpPr>
      <dsp:spPr>
        <a:xfrm>
          <a:off x="1934972" y="379"/>
          <a:ext cx="5507228" cy="863923"/>
        </a:xfrm>
        <a:prstGeom prst="rect">
          <a:avLst/>
        </a:prstGeom>
        <a:noFill/>
        <a:ln>
          <a:noFill/>
        </a:ln>
        <a:effectLst/>
      </dsp:spPr>
      <dsp:style>
        <a:lnRef idx="0">
          <a:scrgbClr r="0" g="0" b="0"/>
        </a:lnRef>
        <a:fillRef idx="0">
          <a:scrgbClr r="0" g="0" b="0"/>
        </a:fillRef>
        <a:effectRef idx="0">
          <a:scrgbClr r="0" g="0" b="0"/>
        </a:effectRef>
        <a:fontRef idx="minor"/>
      </dsp:style>
    </dsp:sp>
    <dsp:sp modelId="{4969CA7D-966D-4C2B-90D0-A526C4363895}">
      <dsp:nvSpPr>
        <dsp:cNvPr id="0" name=""/>
        <dsp:cNvSpPr/>
      </dsp:nvSpPr>
      <dsp:spPr>
        <a:xfrm>
          <a:off x="0" y="379"/>
          <a:ext cx="1934972" cy="863923"/>
        </a:xfrm>
        <a:prstGeom prst="round2SameRect">
          <a:avLst>
            <a:gd name="adj1" fmla="val 16670"/>
            <a:gd name="adj2" fmla="val 0"/>
          </a:avLst>
        </a:prstGeom>
        <a:solidFill>
          <a:schemeClr val="accent5">
            <a:hueOff val="0"/>
            <a:satOff val="0"/>
            <a:lumOff val="0"/>
            <a:alphaOff val="0"/>
          </a:schemeClr>
        </a:solidFill>
        <a:ln w="12700" cap="flat" cmpd="sng" algn="ctr">
          <a:solidFill>
            <a:schemeClr val="accent5">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51435" rIns="51435" bIns="51435" numCol="1" spcCol="1270" anchor="ctr" anchorCtr="0">
          <a:noAutofit/>
        </a:bodyPr>
        <a:lstStyle/>
        <a:p>
          <a:pPr marL="0" lvl="0" indent="0" algn="ctr" defTabSz="1200150">
            <a:lnSpc>
              <a:spcPct val="90000"/>
            </a:lnSpc>
            <a:spcBef>
              <a:spcPct val="0"/>
            </a:spcBef>
            <a:spcAft>
              <a:spcPct val="35000"/>
            </a:spcAft>
            <a:buNone/>
          </a:pPr>
          <a:r>
            <a:rPr lang="en-US" sz="2700" kern="1200" dirty="0"/>
            <a:t>Document Node</a:t>
          </a:r>
        </a:p>
      </dsp:txBody>
      <dsp:txXfrm>
        <a:off x="42181" y="42560"/>
        <a:ext cx="1850610" cy="821742"/>
      </dsp:txXfrm>
    </dsp:sp>
    <dsp:sp modelId="{57356FD8-7CB8-D34F-9E86-42FC1BE7E39E}">
      <dsp:nvSpPr>
        <dsp:cNvPr id="0" name=""/>
        <dsp:cNvSpPr/>
      </dsp:nvSpPr>
      <dsp:spPr>
        <a:xfrm>
          <a:off x="1934972" y="907499"/>
          <a:ext cx="5507228" cy="863923"/>
        </a:xfrm>
        <a:prstGeom prst="rect">
          <a:avLst/>
        </a:prstGeom>
        <a:noFill/>
        <a:ln>
          <a:noFill/>
        </a:ln>
        <a:effectLst/>
      </dsp:spPr>
      <dsp:style>
        <a:lnRef idx="0">
          <a:scrgbClr r="0" g="0" b="0"/>
        </a:lnRef>
        <a:fillRef idx="0">
          <a:scrgbClr r="0" g="0" b="0"/>
        </a:fillRef>
        <a:effectRef idx="0">
          <a:scrgbClr r="0" g="0" b="0"/>
        </a:effectRef>
        <a:fontRef idx="minor"/>
      </dsp:style>
    </dsp:sp>
    <dsp:sp modelId="{6B6A86DD-7ADC-8248-A267-849C72EEF951}">
      <dsp:nvSpPr>
        <dsp:cNvPr id="0" name=""/>
        <dsp:cNvSpPr/>
      </dsp:nvSpPr>
      <dsp:spPr>
        <a:xfrm>
          <a:off x="0" y="907499"/>
          <a:ext cx="1934972" cy="863923"/>
        </a:xfrm>
        <a:prstGeom prst="round2SameRect">
          <a:avLst>
            <a:gd name="adj1" fmla="val 16670"/>
            <a:gd name="adj2" fmla="val 0"/>
          </a:avLst>
        </a:prstGeom>
        <a:solidFill>
          <a:schemeClr val="accent5">
            <a:hueOff val="3801788"/>
            <a:satOff val="-5332"/>
            <a:lumOff val="-549"/>
            <a:alphaOff val="0"/>
          </a:schemeClr>
        </a:solidFill>
        <a:ln w="12700" cap="flat" cmpd="sng" algn="ctr">
          <a:solidFill>
            <a:schemeClr val="accent5">
              <a:hueOff val="3801788"/>
              <a:satOff val="-5332"/>
              <a:lumOff val="-549"/>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51435" rIns="51435" bIns="51435" numCol="1" spcCol="1270" anchor="ctr" anchorCtr="0">
          <a:noAutofit/>
        </a:bodyPr>
        <a:lstStyle/>
        <a:p>
          <a:pPr marL="0" lvl="0" indent="0" algn="ctr" defTabSz="1200150">
            <a:lnSpc>
              <a:spcPct val="90000"/>
            </a:lnSpc>
            <a:spcBef>
              <a:spcPct val="0"/>
            </a:spcBef>
            <a:spcAft>
              <a:spcPct val="35000"/>
            </a:spcAft>
            <a:buNone/>
          </a:pPr>
          <a:r>
            <a:rPr lang="en-US" sz="2700" kern="1200" dirty="0"/>
            <a:t>Root Node</a:t>
          </a:r>
        </a:p>
      </dsp:txBody>
      <dsp:txXfrm>
        <a:off x="42181" y="949680"/>
        <a:ext cx="1850610" cy="821742"/>
      </dsp:txXfrm>
    </dsp:sp>
    <dsp:sp modelId="{0CC12DC5-D412-4B81-8EDE-72BB00A6E122}">
      <dsp:nvSpPr>
        <dsp:cNvPr id="0" name=""/>
        <dsp:cNvSpPr/>
      </dsp:nvSpPr>
      <dsp:spPr>
        <a:xfrm>
          <a:off x="1934972" y="1814620"/>
          <a:ext cx="5507228" cy="863923"/>
        </a:xfrm>
        <a:prstGeom prst="rect">
          <a:avLst/>
        </a:prstGeom>
        <a:noFill/>
        <a:ln>
          <a:noFill/>
        </a:ln>
        <a:effectLst/>
      </dsp:spPr>
      <dsp:style>
        <a:lnRef idx="0">
          <a:scrgbClr r="0" g="0" b="0"/>
        </a:lnRef>
        <a:fillRef idx="0">
          <a:scrgbClr r="0" g="0" b="0"/>
        </a:fillRef>
        <a:effectRef idx="0">
          <a:scrgbClr r="0" g="0" b="0"/>
        </a:effectRef>
        <a:fontRef idx="minor"/>
      </dsp:style>
    </dsp:sp>
    <dsp:sp modelId="{C073E8A3-58F1-4F60-B622-E81D3A93EEC5}">
      <dsp:nvSpPr>
        <dsp:cNvPr id="0" name=""/>
        <dsp:cNvSpPr/>
      </dsp:nvSpPr>
      <dsp:spPr>
        <a:xfrm>
          <a:off x="0" y="1814620"/>
          <a:ext cx="1934972" cy="863923"/>
        </a:xfrm>
        <a:prstGeom prst="round2SameRect">
          <a:avLst>
            <a:gd name="adj1" fmla="val 16670"/>
            <a:gd name="adj2" fmla="val 0"/>
          </a:avLst>
        </a:prstGeom>
        <a:solidFill>
          <a:schemeClr val="accent5">
            <a:hueOff val="7603576"/>
            <a:satOff val="-10664"/>
            <a:lumOff val="-1098"/>
            <a:alphaOff val="0"/>
          </a:schemeClr>
        </a:solidFill>
        <a:ln w="12700" cap="flat" cmpd="sng" algn="ctr">
          <a:solidFill>
            <a:schemeClr val="accent5">
              <a:hueOff val="7603576"/>
              <a:satOff val="-10664"/>
              <a:lumOff val="-109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51435" rIns="51435" bIns="51435" numCol="1" spcCol="1270" anchor="ctr" anchorCtr="0">
          <a:noAutofit/>
        </a:bodyPr>
        <a:lstStyle/>
        <a:p>
          <a:pPr marL="0" lvl="0" indent="0" algn="ctr" defTabSz="1200150">
            <a:lnSpc>
              <a:spcPct val="90000"/>
            </a:lnSpc>
            <a:spcBef>
              <a:spcPct val="0"/>
            </a:spcBef>
            <a:spcAft>
              <a:spcPct val="35000"/>
            </a:spcAft>
            <a:buNone/>
          </a:pPr>
          <a:r>
            <a:rPr lang="en-US" sz="2700" kern="1200" dirty="0"/>
            <a:t>Elements</a:t>
          </a:r>
        </a:p>
      </dsp:txBody>
      <dsp:txXfrm>
        <a:off x="42181" y="1856801"/>
        <a:ext cx="1850610" cy="821742"/>
      </dsp:txXfrm>
    </dsp:sp>
    <dsp:sp modelId="{9A46249F-FA52-44C4-91AB-69DE61A005A9}">
      <dsp:nvSpPr>
        <dsp:cNvPr id="0" name=""/>
        <dsp:cNvSpPr/>
      </dsp:nvSpPr>
      <dsp:spPr>
        <a:xfrm>
          <a:off x="1934972" y="2721740"/>
          <a:ext cx="5507228" cy="863923"/>
        </a:xfrm>
        <a:prstGeom prst="rect">
          <a:avLst/>
        </a:prstGeom>
        <a:noFill/>
        <a:ln>
          <a:noFill/>
        </a:ln>
        <a:effectLst/>
      </dsp:spPr>
      <dsp:style>
        <a:lnRef idx="0">
          <a:scrgbClr r="0" g="0" b="0"/>
        </a:lnRef>
        <a:fillRef idx="0">
          <a:scrgbClr r="0" g="0" b="0"/>
        </a:fillRef>
        <a:effectRef idx="0">
          <a:scrgbClr r="0" g="0" b="0"/>
        </a:effectRef>
        <a:fontRef idx="minor"/>
      </dsp:style>
    </dsp:sp>
    <dsp:sp modelId="{64F7E079-81A5-4EAA-8B04-896406F6DFB2}">
      <dsp:nvSpPr>
        <dsp:cNvPr id="0" name=""/>
        <dsp:cNvSpPr/>
      </dsp:nvSpPr>
      <dsp:spPr>
        <a:xfrm>
          <a:off x="0" y="2721740"/>
          <a:ext cx="1934972" cy="863923"/>
        </a:xfrm>
        <a:prstGeom prst="round2SameRect">
          <a:avLst>
            <a:gd name="adj1" fmla="val 16670"/>
            <a:gd name="adj2" fmla="val 0"/>
          </a:avLst>
        </a:prstGeom>
        <a:solidFill>
          <a:schemeClr val="accent5">
            <a:hueOff val="11405365"/>
            <a:satOff val="-15996"/>
            <a:lumOff val="-1648"/>
            <a:alphaOff val="0"/>
          </a:schemeClr>
        </a:solidFill>
        <a:ln w="12700" cap="flat" cmpd="sng" algn="ctr">
          <a:solidFill>
            <a:schemeClr val="accent5">
              <a:hueOff val="11405365"/>
              <a:satOff val="-15996"/>
              <a:lumOff val="-1648"/>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51435" rIns="51435" bIns="51435" numCol="1" spcCol="1270" anchor="ctr" anchorCtr="0">
          <a:noAutofit/>
        </a:bodyPr>
        <a:lstStyle/>
        <a:p>
          <a:pPr marL="0" lvl="0" indent="0" algn="ctr" defTabSz="1200150">
            <a:lnSpc>
              <a:spcPct val="90000"/>
            </a:lnSpc>
            <a:spcBef>
              <a:spcPct val="0"/>
            </a:spcBef>
            <a:spcAft>
              <a:spcPct val="35000"/>
            </a:spcAft>
            <a:buNone/>
          </a:pPr>
          <a:r>
            <a:rPr lang="en-US" sz="2700" kern="1200" dirty="0"/>
            <a:t>Attributes</a:t>
          </a:r>
        </a:p>
      </dsp:txBody>
      <dsp:txXfrm>
        <a:off x="42181" y="2763921"/>
        <a:ext cx="1850610" cy="821742"/>
      </dsp:txXfrm>
    </dsp:sp>
    <dsp:sp modelId="{E98D4ECC-108E-4EDE-AF00-5993B9ECDF80}">
      <dsp:nvSpPr>
        <dsp:cNvPr id="0" name=""/>
        <dsp:cNvSpPr/>
      </dsp:nvSpPr>
      <dsp:spPr>
        <a:xfrm>
          <a:off x="1934972" y="3628860"/>
          <a:ext cx="5507228" cy="863923"/>
        </a:xfrm>
        <a:prstGeom prst="rect">
          <a:avLst/>
        </a:prstGeom>
        <a:noFill/>
        <a:ln>
          <a:noFill/>
        </a:ln>
        <a:effectLst/>
      </dsp:spPr>
      <dsp:style>
        <a:lnRef idx="0">
          <a:scrgbClr r="0" g="0" b="0"/>
        </a:lnRef>
        <a:fillRef idx="0">
          <a:scrgbClr r="0" g="0" b="0"/>
        </a:fillRef>
        <a:effectRef idx="0">
          <a:scrgbClr r="0" g="0" b="0"/>
        </a:effectRef>
        <a:fontRef idx="minor"/>
      </dsp:style>
    </dsp:sp>
    <dsp:sp modelId="{63E0561F-A6A7-4C95-8374-AFA516C0C59B}">
      <dsp:nvSpPr>
        <dsp:cNvPr id="0" name=""/>
        <dsp:cNvSpPr/>
      </dsp:nvSpPr>
      <dsp:spPr>
        <a:xfrm>
          <a:off x="0" y="3628860"/>
          <a:ext cx="1934972" cy="863923"/>
        </a:xfrm>
        <a:prstGeom prst="round2SameRect">
          <a:avLst>
            <a:gd name="adj1" fmla="val 16670"/>
            <a:gd name="adj2" fmla="val 0"/>
          </a:avLst>
        </a:prstGeom>
        <a:solidFill>
          <a:schemeClr val="accent5">
            <a:hueOff val="15207153"/>
            <a:satOff val="-21328"/>
            <a:lumOff val="-2197"/>
            <a:alphaOff val="0"/>
          </a:schemeClr>
        </a:solidFill>
        <a:ln w="12700" cap="flat" cmpd="sng" algn="ctr">
          <a:solidFill>
            <a:schemeClr val="accent5">
              <a:hueOff val="15207153"/>
              <a:satOff val="-21328"/>
              <a:lumOff val="-2197"/>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51435" rIns="51435" bIns="51435" numCol="1" spcCol="1270" anchor="ctr" anchorCtr="0">
          <a:noAutofit/>
        </a:bodyPr>
        <a:lstStyle/>
        <a:p>
          <a:pPr marL="0" lvl="0" indent="0" algn="ctr" defTabSz="1200150">
            <a:lnSpc>
              <a:spcPct val="90000"/>
            </a:lnSpc>
            <a:spcBef>
              <a:spcPct val="0"/>
            </a:spcBef>
            <a:spcAft>
              <a:spcPct val="35000"/>
            </a:spcAft>
            <a:buNone/>
          </a:pPr>
          <a:r>
            <a:rPr lang="en-US" sz="2700" kern="1200" dirty="0"/>
            <a:t>Text Nodes</a:t>
          </a:r>
        </a:p>
      </dsp:txBody>
      <dsp:txXfrm>
        <a:off x="42181" y="3671041"/>
        <a:ext cx="1850610" cy="821742"/>
      </dsp:txXfrm>
    </dsp:sp>
    <dsp:sp modelId="{8E06511E-3DF9-4960-B0B3-29C284393BCA}">
      <dsp:nvSpPr>
        <dsp:cNvPr id="0" name=""/>
        <dsp:cNvSpPr/>
      </dsp:nvSpPr>
      <dsp:spPr>
        <a:xfrm>
          <a:off x="1934972" y="4535980"/>
          <a:ext cx="5507228" cy="863923"/>
        </a:xfrm>
        <a:prstGeom prst="rect">
          <a:avLst/>
        </a:prstGeom>
        <a:noFill/>
        <a:ln>
          <a:noFill/>
        </a:ln>
        <a:effectLst/>
      </dsp:spPr>
      <dsp:style>
        <a:lnRef idx="0">
          <a:scrgbClr r="0" g="0" b="0"/>
        </a:lnRef>
        <a:fillRef idx="0">
          <a:scrgbClr r="0" g="0" b="0"/>
        </a:fillRef>
        <a:effectRef idx="0">
          <a:scrgbClr r="0" g="0" b="0"/>
        </a:effectRef>
        <a:fontRef idx="minor"/>
      </dsp:style>
    </dsp:sp>
    <dsp:sp modelId="{0F349620-DD5F-4EB9-AB90-18DF0A30491B}">
      <dsp:nvSpPr>
        <dsp:cNvPr id="0" name=""/>
        <dsp:cNvSpPr/>
      </dsp:nvSpPr>
      <dsp:spPr>
        <a:xfrm>
          <a:off x="0" y="4535980"/>
          <a:ext cx="1934972" cy="863923"/>
        </a:xfrm>
        <a:prstGeom prst="round2SameRect">
          <a:avLst>
            <a:gd name="adj1" fmla="val 16670"/>
            <a:gd name="adj2" fmla="val 0"/>
          </a:avLst>
        </a:prstGeom>
        <a:solidFill>
          <a:schemeClr val="accent5">
            <a:hueOff val="19008940"/>
            <a:satOff val="-26660"/>
            <a:lumOff val="-2746"/>
            <a:alphaOff val="0"/>
          </a:schemeClr>
        </a:solidFill>
        <a:ln w="12700" cap="flat" cmpd="sng" algn="ctr">
          <a:solidFill>
            <a:schemeClr val="accent5">
              <a:hueOff val="19008940"/>
              <a:satOff val="-26660"/>
              <a:lumOff val="-2746"/>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txBody>
        <a:bodyPr spcFirstLastPara="0" vert="horz" wrap="square" lIns="51435" tIns="51435" rIns="51435" bIns="51435" numCol="1" spcCol="1270" anchor="ctr" anchorCtr="0">
          <a:noAutofit/>
        </a:bodyPr>
        <a:lstStyle/>
        <a:p>
          <a:pPr marL="0" lvl="0" indent="0" algn="ctr" defTabSz="1200150">
            <a:lnSpc>
              <a:spcPct val="90000"/>
            </a:lnSpc>
            <a:spcBef>
              <a:spcPct val="0"/>
            </a:spcBef>
            <a:spcAft>
              <a:spcPct val="35000"/>
            </a:spcAft>
            <a:buNone/>
          </a:pPr>
          <a:r>
            <a:rPr lang="en-US" sz="2700" kern="1200" dirty="0"/>
            <a:t>Comments</a:t>
          </a:r>
        </a:p>
      </dsp:txBody>
      <dsp:txXfrm>
        <a:off x="42181" y="4578161"/>
        <a:ext cx="1850610" cy="821742"/>
      </dsp:txXfrm>
    </dsp:sp>
  </dsp:spTree>
</dsp:drawing>
</file>

<file path=ppt/diagrams/layout1.xml><?xml version="1.0" encoding="utf-8"?>
<dgm:layoutDef xmlns:dgm="http://schemas.openxmlformats.org/drawingml/2006/diagram" xmlns:a="http://schemas.openxmlformats.org/drawingml/2006/main" uniqueId="urn:microsoft.com/office/officeart/2011/layout/TabList">
  <dgm:title val="Tab List"/>
  <dgm:desc val="Use to show non-sequential or grouped blocks of information. Works well for lists with a small amount of Level 1 text. The first Level 2 displays next to the Level 1 text  and the remaining Level 2 text appears beneath the Level 1 text."/>
  <dgm:catLst>
    <dgm:cat type="list" pri="4500"/>
    <dgm:cat type="officeonline" pri="11000"/>
  </dgm:catLst>
  <dgm:sampData>
    <dgm:dataModel>
      <dgm:ptLst>
        <dgm:pt modelId="0" type="doc"/>
        <dgm:pt modelId="10">
          <dgm:prSet phldr="1"/>
        </dgm:pt>
        <dgm:pt modelId="11">
          <dgm:prSet phldr="1"/>
        </dgm:pt>
        <dgm:pt modelId="12">
          <dgm:prSet phldr="1"/>
        </dgm:pt>
        <dgm:pt modelId="20">
          <dgm:prSet phldr="1"/>
        </dgm:pt>
        <dgm:pt modelId="21">
          <dgm:prSet phldr="1"/>
        </dgm:pt>
        <dgm:pt modelId="22">
          <dgm:prSet phldr="1"/>
        </dgm:pt>
        <dgm:pt modelId="30">
          <dgm:prSet phldr="1"/>
        </dgm:pt>
        <dgm:pt modelId="31">
          <dgm:prSet phldr="1"/>
        </dgm:pt>
        <dgm:pt modelId="32">
          <dgm:prSet phldr="1"/>
        </dgm:pt>
      </dgm:ptLst>
      <dgm:cxnLst>
        <dgm:cxn modelId="40" srcId="0" destId="10" srcOrd="0" destOrd="0"/>
        <dgm:cxn modelId="41" srcId="10" destId="11" srcOrd="0" destOrd="0"/>
        <dgm:cxn modelId="42" srcId="10" destId="12" srcOrd="0" destOrd="0"/>
        <dgm:cxn modelId="50" srcId="0" destId="20" srcOrd="1" destOrd="0"/>
        <dgm:cxn modelId="51" srcId="20" destId="21" srcOrd="1" destOrd="0"/>
        <dgm:cxn modelId="52" srcId="20" destId="22" srcOrd="1" destOrd="0"/>
        <dgm:cxn modelId="60" srcId="0" destId="30" srcOrd="2" destOrd="0"/>
        <dgm:cxn modelId="61" srcId="30" destId="31" srcOrd="2" destOrd="0"/>
        <dgm:cxn modelId="62" srcId="30" destId="32" srcOrd="2" destOrd="0"/>
      </dgm:cxnLst>
      <dgm:bg/>
      <dgm:whole/>
    </dgm:dataModel>
  </dgm:sampData>
  <dgm:styleData>
    <dgm:dataModel>
      <dgm:ptLst>
        <dgm:pt modelId="0" type="doc"/>
        <dgm:pt modelId="10">
          <dgm:prSet phldr="1"/>
        </dgm:pt>
        <dgm:pt modelId="20">
          <dgm:prSet phldr="1"/>
        </dgm:pt>
      </dgm:ptLst>
      <dgm:cxnLst>
        <dgm:cxn modelId="30" srcId="0" destId="10" srcOrd="0" destOrd="0"/>
        <dgm:cxn modelId="40" srcId="0" destId="20" srcOrd="1" destOrd="0"/>
      </dgm:cxnLst>
      <dgm:bg/>
      <dgm:whole/>
    </dgm:dataModel>
  </dgm:styleData>
  <dgm:clrData>
    <dgm:dataModel>
      <dgm:ptLst>
        <dgm:pt modelId="0" type="doc"/>
        <dgm:pt modelId="10">
          <dgm:prSet phldr="1"/>
        </dgm:pt>
        <dgm:pt modelId="20">
          <dgm:prSet phldr="1"/>
        </dgm:pt>
        <dgm:pt modelId="30">
          <dgm:prSet phldr="1"/>
        </dgm:pt>
        <dgm:pt modelId="40">
          <dgm:prSet phldr="1"/>
        </dgm:pt>
      </dgm:ptLst>
      <dgm:cxnLst>
        <dgm:cxn modelId="50" srcId="0" destId="10" srcOrd="0" destOrd="0"/>
        <dgm:cxn modelId="60" srcId="0" destId="20" srcOrd="1" destOrd="0"/>
        <dgm:cxn modelId="70" srcId="0" destId="30" srcOrd="2" destOrd="0"/>
        <dgm:cxn modelId="80" srcId="0" destId="40" srcOrd="3" destOrd="0"/>
      </dgm:cxnLst>
      <dgm:bg/>
      <dgm:whole/>
    </dgm:dataModel>
  </dgm:clrData>
  <dgm:layoutNode name="Name0">
    <dgm:varLst>
      <dgm:chMax/>
      <dgm:chPref val="3"/>
      <dgm:dir/>
      <dgm:animOne val="branch"/>
      <dgm:animLvl val="lvl"/>
    </dgm:varLst>
    <dgm:alg type="lin">
      <dgm:param type="linDir" val="fromT"/>
    </dgm:alg>
    <dgm:shape xmlns:r="http://schemas.openxmlformats.org/officeDocument/2006/relationships" r:blip="">
      <dgm:adjLst/>
    </dgm:shape>
    <dgm:constrLst>
      <dgm:constr type="w" for="ch" forName="Child" refType="w"/>
      <dgm:constr type="h" for="ch" forName="Child" refType="h" fact="0.6667"/>
      <dgm:constr type="primFontSz" for="des" forName="Parent" op="equ" val="65"/>
      <dgm:constr type="primFontSz" for="des" forName="Child" op="equ" val="65"/>
      <dgm:constr type="primFontSz" for="des" forName="FirstChild" op="equ" val="65"/>
      <dgm:constr type="primFontSz" for="des" forName="Child" refType="primFontSz" refFor="des" refForName="Parent" op="lte"/>
      <dgm:constr type="primFontSz" for="des" forName="FirstChild" refType="primFontSz" refFor="des" refForName="Parent" op="lte"/>
      <dgm:constr type="primFontSz" for="des" forName="Child" refType="primFontSz" refFor="des" refForName="FirstChild" op="lte"/>
      <dgm:constr type="w" for="ch" forName="composite" refType="w"/>
      <dgm:constr type="h" for="ch" forName="composite" refType="h" fact="0.3333"/>
      <dgm:constr type="sp" refType="h" refFor="ch" refForName="composite" op="equ" fact="0.05"/>
      <dgm:constr type="h" for="ch" forName="sibTrans" refType="h" refFor="ch" refForName="composite" op="equ" fact="0.05"/>
      <dgm:constr type="w" for="ch" forName="sibTrans" refType="h" refFor="ch" refForName="sibTrans" op="equ"/>
    </dgm:constrLst>
    <dgm:forEach name="nodesForEach" axis="ch" ptType="node">
      <dgm:layoutNode name="composite">
        <dgm:alg type="composite"/>
        <dgm:shape xmlns:r="http://schemas.openxmlformats.org/officeDocument/2006/relationships" r:blip="">
          <dgm:adjLst/>
        </dgm:shape>
        <dgm:choose name="Name1">
          <dgm:if name="Name2" func="var" arg="dir" op="equ" val="norm">
            <dgm:constrLst>
              <dgm:constr type="l" for="ch" forName="Accent" refType="w" fact="0"/>
              <dgm:constr type="b" for="ch" forName="Accent" refType="h"/>
              <dgm:constr type="w" for="ch" forName="Accent" refType="w"/>
              <dgm:constr type="h" for="ch" forName="Accent" refType="h" fact="0"/>
              <dgm:constr type="l" for="ch" forName="FirstChild" refType="w" fact="0.26"/>
              <dgm:constr type="t" for="ch" forName="FirstChild" refType="h" fact="0"/>
              <dgm:constr type="w" for="ch" forName="FirstChild" refType="w" fact="0.74"/>
              <dgm:constr type="h" for="ch" forName="FirstChild" refType="h"/>
              <dgm:constr type="l" for="ch" forName="Parent" refType="w" fact="0"/>
              <dgm:constr type="t" for="ch" forName="Parent" refType="h" fact="0"/>
              <dgm:constr type="w" for="ch" forName="Parent" refType="w" fact="0.26"/>
              <dgm:constr type="h" for="ch" forName="Parent" refType="h"/>
            </dgm:constrLst>
          </dgm:if>
          <dgm:else name="Name3">
            <dgm:constrLst>
              <dgm:constr type="l" for="ch" forName="Accent" refType="w" fact="0"/>
              <dgm:constr type="b" for="ch" forName="Accent" refType="h"/>
              <dgm:constr type="w" for="ch" forName="Accent" refType="w"/>
              <dgm:constr type="h" for="ch" forName="Accent" refType="h" fact="0"/>
              <dgm:constr type="r" for="ch" forName="FirstChild" refType="w" fact="0.74"/>
              <dgm:constr type="t" for="ch" forName="FirstChild" refType="h" fact="0"/>
              <dgm:constr type="w" for="ch" forName="FirstChild" refType="w" fact="0.74"/>
              <dgm:constr type="h" for="ch" forName="FirstChild" refType="h"/>
              <dgm:constr type="r" for="ch" forName="Parent" refType="w"/>
              <dgm:constr type="t" for="ch" forName="Parent" refType="h" fact="0"/>
              <dgm:constr type="w" for="ch" forName="Parent" refType="w" fact="0.26"/>
              <dgm:constr type="h" for="ch" forName="Parent" refType="h"/>
            </dgm:constrLst>
          </dgm:else>
        </dgm:choose>
        <dgm:layoutNode name="FirstChild" styleLbl="revTx">
          <dgm:varLst>
            <dgm:chMax val="0"/>
            <dgm:chPref val="0"/>
            <dgm:bulletEnabled val="1"/>
          </dgm:varLst>
          <dgm:choose name="Name4">
            <dgm:if name="Name5" func="var" arg="dir" op="equ" val="norm">
              <dgm:alg type="tx">
                <dgm:param type="parTxLTRAlign" val="l"/>
                <dgm:param type="txAnchorVert" val="b"/>
                <dgm:param type="txAnchorVertCh" val="b"/>
                <dgm:param type="parTxRTLAlign" val="l"/>
              </dgm:alg>
            </dgm:if>
            <dgm:else name="Name6">
              <dgm:alg type="tx">
                <dgm:param type="parTxLTRAlign" val="r"/>
                <dgm:param type="shpTxLTRAlignCh" val="r"/>
                <dgm:param type="txAnchorVert" val="b"/>
                <dgm:param type="txAnchorVertCh" val="b"/>
                <dgm:param type="parTxRTLAlign" val="r"/>
              </dgm:alg>
            </dgm:else>
          </dgm:choose>
          <dgm:shape xmlns:r="http://schemas.openxmlformats.org/officeDocument/2006/relationships" type="rect" r:blip="">
            <dgm:adjLst/>
          </dgm:shape>
          <dgm:choose name="Name7">
            <dgm:if name="Name8" axis="ch" ptType="node" func="cnt" op="gte" val="1">
              <dgm:presOf axis="ch desOrSelf" ptType="node node" st="1 1" cnt="1 0"/>
            </dgm:if>
            <dgm:else name="Name9">
              <dgm:presOf/>
            </dgm:else>
          </dgm:choos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Parent" styleLbl="alignNode1">
          <dgm:varLst>
            <dgm:chMax val="3"/>
            <dgm:chPref val="3"/>
            <dgm:bulletEnabled val="1"/>
          </dgm:varLst>
          <dgm:alg type="tx">
            <dgm:param type="shpTxLTRAlignCh" val="ctr"/>
            <dgm:param type="txAnchorVertCh" val="mid"/>
          </dgm:alg>
          <dgm:shape xmlns:r="http://schemas.openxmlformats.org/officeDocument/2006/relationships" type="round2SameRect" r:blip="">
            <dgm:adjLst>
              <dgm:adj idx="1" val="0.1667"/>
              <dgm:adj idx="2" val="0"/>
            </dgm:adjLst>
          </dgm:shape>
          <dgm:presOf axis="self" ptType="node"/>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layoutNode name="Accent" styleLbl="parChTrans1D1">
          <dgm:alg type="sp"/>
          <dgm:shape xmlns:r="http://schemas.openxmlformats.org/officeDocument/2006/relationships" type="line" r:blip="" zOrderOff="-99999">
            <dgm:adjLst/>
          </dgm:shape>
          <dgm:presOf/>
        </dgm:layoutNode>
      </dgm:layoutNode>
      <dgm:choose name="Name10">
        <dgm:if name="Name11" axis="ch" ptType="node" st="2" cnt="1" func="cnt" op="gte" val="1">
          <dgm:layoutNode name="Child" styleLbl="revTx">
            <dgm:varLst>
              <dgm:chMax val="0"/>
              <dgm:chPref val="0"/>
              <dgm:bulletEnabled val="1"/>
            </dgm:varLst>
            <dgm:choose name="Name12">
              <dgm:if name="Name13" func="var" arg="dir" op="equ" val="norm">
                <dgm:alg type="tx">
                  <dgm:param type="stBulletLvl" val="1"/>
                  <dgm:param type="parTxLTRAlign" val="l"/>
                  <dgm:param type="parTxRTLAlign" val="l"/>
                  <dgm:param type="txAnchorVert" val="t"/>
                </dgm:alg>
              </dgm:if>
              <dgm:else name="Name14">
                <dgm:alg type="tx">
                  <dgm:param type="stBulletLvl" val="1"/>
                  <dgm:param type="parTxLTRAlign" val="r"/>
                  <dgm:param type="shpTxLTRAlignCh" val="r"/>
                  <dgm:param type="txAnchorVert" val="t"/>
                  <dgm:param type="parTxRTLAlign" val="r"/>
                </dgm:alg>
              </dgm:else>
            </dgm:choose>
            <dgm:shape xmlns:r="http://schemas.openxmlformats.org/officeDocument/2006/relationships" type="rect" r:blip="">
              <dgm:adjLst/>
            </dgm:shape>
            <dgm:presOf axis="ch desOrSelf" ptType="node node" st="2 1" cnt="0 0"/>
            <dgm:constrLst>
              <dgm:constr type="lMarg" refType="primFontSz" fact="0.15"/>
              <dgm:constr type="rMarg" refType="primFontSz" fact="0.15"/>
              <dgm:constr type="tMarg" refType="primFontSz" fact="0.15"/>
              <dgm:constr type="bMarg" refType="primFontSz" fact="0.15"/>
            </dgm:constrLst>
            <dgm:ruleLst>
              <dgm:rule type="primFontSz" val="5" fact="NaN" max="NaN"/>
            </dgm:ruleLst>
          </dgm:layoutNode>
        </dgm:if>
        <dgm:else name="Name15"/>
      </dgm:choose>
      <dgm:forEach name="sibTransForEach" axis="followSib" ptType="sibTrans" cnt="1">
        <dgm:layoutNode name="sibTrans">
          <dgm:alg type="sp"/>
          <dgm:shape xmlns:r="http://schemas.openxmlformats.org/officeDocument/2006/relationships" r:blip="">
            <dgm:adjLst/>
          </dgm:shap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2D8E7403-EB4A-4177-AFCE-6A9D7B160C6F}"/>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DAC49177-C030-4043-9380-EA6E4C94A16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27C7415F-6970-4DE4-93F1-94FEF07D0F1C}" type="datetimeFigureOut">
              <a:rPr lang="en-US" smtClean="0"/>
              <a:t>3/3/23</a:t>
            </a:fld>
            <a:endParaRPr lang="en-US"/>
          </a:p>
        </p:txBody>
      </p:sp>
      <p:sp>
        <p:nvSpPr>
          <p:cNvPr id="4" name="Footer Placeholder 3">
            <a:extLst>
              <a:ext uri="{FF2B5EF4-FFF2-40B4-BE49-F238E27FC236}">
                <a16:creationId xmlns:a16="http://schemas.microsoft.com/office/drawing/2014/main" id="{BC4C83CE-EC9B-40C4-BD7A-48797AE5B1D7}"/>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EE9A75D-9B4E-4704-98C7-2A42472F118C}"/>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14CC6D6D-E986-427F-AD9C-4E9408DDBE53}" type="slidenum">
              <a:rPr lang="en-US" smtClean="0"/>
              <a:t>‹#›</a:t>
            </a:fld>
            <a:endParaRPr lang="en-US"/>
          </a:p>
        </p:txBody>
      </p:sp>
    </p:spTree>
    <p:extLst>
      <p:ext uri="{BB962C8B-B14F-4D97-AF65-F5344CB8AC3E}">
        <p14:creationId xmlns:p14="http://schemas.microsoft.com/office/powerpoint/2010/main" val="2998774861"/>
      </p:ext>
    </p:extLst>
  </p:cSld>
  <p:clrMap bg1="lt1" tx1="dk1" bg2="lt2" tx2="dk2" accent1="accent1" accent2="accent2" accent3="accent3" accent4="accent4" accent5="accent5" accent6="accent6" hlink="hlink" folHlink="folHlink"/>
</p:handoutMaster>
</file>

<file path=ppt/media/image1.jpg>
</file>

<file path=ppt/media/image2.jpg>
</file>

<file path=ppt/media/image3.gif>
</file>

<file path=ppt/media/image4.png>
</file>

<file path=ppt/media/image5.jpg>
</file>

<file path=ppt/media/image6.jpg>
</file>

<file path=ppt/media/image7.jp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EB86E6E5-5A19-4AE7-8D4E-049C5315C9A0}" type="datetimeFigureOut">
              <a:rPr lang="en-US" smtClean="0"/>
              <a:t>3/3/23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15A580F-E35D-42E1-AF82-E41CC201EA91}" type="slidenum">
              <a:rPr lang="en-US" smtClean="0"/>
              <a:t>‹#›</a:t>
            </a:fld>
            <a:endParaRPr lang="en-US"/>
          </a:p>
        </p:txBody>
      </p:sp>
    </p:spTree>
    <p:extLst>
      <p:ext uri="{BB962C8B-B14F-4D97-AF65-F5344CB8AC3E}">
        <p14:creationId xmlns:p14="http://schemas.microsoft.com/office/powerpoint/2010/main" val="1453680661"/>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4EE6E-C0DF-4EB1-8875-16F6BF599544}" type="slidenum">
              <a:rPr lang="en-US" smtClean="0"/>
              <a:t>2</a:t>
            </a:fld>
            <a:endParaRPr lang="en-US"/>
          </a:p>
        </p:txBody>
      </p:sp>
    </p:spTree>
    <p:extLst>
      <p:ext uri="{BB962C8B-B14F-4D97-AF65-F5344CB8AC3E}">
        <p14:creationId xmlns:p14="http://schemas.microsoft.com/office/powerpoint/2010/main" val="96572835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6F4A46A-06E0-4B10-B874-2B434C3E2E63}" type="slidenum">
              <a:rPr lang="en-US" smtClean="0"/>
              <a:t>10</a:t>
            </a:fld>
            <a:endParaRPr lang="en-US"/>
          </a:p>
        </p:txBody>
      </p:sp>
    </p:spTree>
    <p:extLst>
      <p:ext uri="{BB962C8B-B14F-4D97-AF65-F5344CB8AC3E}">
        <p14:creationId xmlns:p14="http://schemas.microsoft.com/office/powerpoint/2010/main" val="192853041"/>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EEB4EE6E-C0DF-4EB1-8875-16F6BF599544}" type="slidenum">
              <a:rPr lang="en-US" smtClean="0"/>
              <a:t>11</a:t>
            </a:fld>
            <a:endParaRPr lang="en-US"/>
          </a:p>
        </p:txBody>
      </p:sp>
    </p:spTree>
    <p:extLst>
      <p:ext uri="{BB962C8B-B14F-4D97-AF65-F5344CB8AC3E}">
        <p14:creationId xmlns:p14="http://schemas.microsoft.com/office/powerpoint/2010/main" val="901942955"/>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le Slide">
    <p:bg>
      <p:bgPr>
        <a:solidFill>
          <a:schemeClr val="tx1"/>
        </a:solidFill>
        <a:effectLst/>
      </p:bgPr>
    </p:bg>
    <p:spTree>
      <p:nvGrpSpPr>
        <p:cNvPr id="1" name=""/>
        <p:cNvGrpSpPr/>
        <p:nvPr/>
      </p:nvGrpSpPr>
      <p:grpSpPr>
        <a:xfrm>
          <a:off x="0" y="0"/>
          <a:ext cx="0" cy="0"/>
          <a:chOff x="0" y="0"/>
          <a:chExt cx="0" cy="0"/>
        </a:xfrm>
      </p:grpSpPr>
      <p:sp>
        <p:nvSpPr>
          <p:cNvPr id="9" name="Title 1">
            <a:extLst>
              <a:ext uri="{FF2B5EF4-FFF2-40B4-BE49-F238E27FC236}">
                <a16:creationId xmlns:a16="http://schemas.microsoft.com/office/drawing/2014/main" id="{0439D4E6-49E3-4273-9EDF-AD58558B9F7E}"/>
              </a:ext>
            </a:extLst>
          </p:cNvPr>
          <p:cNvSpPr>
            <a:spLocks noGrp="1"/>
          </p:cNvSpPr>
          <p:nvPr>
            <p:ph type="ctrTitle"/>
          </p:nvPr>
        </p:nvSpPr>
        <p:spPr>
          <a:xfrm>
            <a:off x="685800" y="908651"/>
            <a:ext cx="3620882" cy="3640345"/>
          </a:xfrm>
          <a:prstGeom prst="rect">
            <a:avLst/>
          </a:prstGeom>
        </p:spPr>
        <p:txBody>
          <a:bodyPr anchor="t">
            <a:normAutofit/>
          </a:bodyPr>
          <a:lstStyle>
            <a:lvl1pPr>
              <a:defRPr>
                <a:solidFill>
                  <a:schemeClr val="bg1"/>
                </a:solidFill>
              </a:defRPr>
            </a:lvl1pPr>
          </a:lstStyle>
          <a:p>
            <a:r>
              <a:rPr lang="en-US" sz="4000">
                <a:solidFill>
                  <a:schemeClr val="bg1"/>
                </a:solidFill>
              </a:rPr>
              <a:t>Click to edit Master title style</a:t>
            </a:r>
            <a:endParaRPr lang="en-US" sz="4000" dirty="0">
              <a:solidFill>
                <a:schemeClr val="bg1"/>
              </a:solidFill>
            </a:endParaRPr>
          </a:p>
        </p:txBody>
      </p:sp>
      <p:sp>
        <p:nvSpPr>
          <p:cNvPr id="10" name="Subtitle 2">
            <a:extLst>
              <a:ext uri="{FF2B5EF4-FFF2-40B4-BE49-F238E27FC236}">
                <a16:creationId xmlns:a16="http://schemas.microsoft.com/office/drawing/2014/main" id="{FE9D8936-4795-43B2-9C32-4BE93A672131}"/>
              </a:ext>
            </a:extLst>
          </p:cNvPr>
          <p:cNvSpPr>
            <a:spLocks noGrp="1"/>
          </p:cNvSpPr>
          <p:nvPr>
            <p:ph type="subTitle" idx="1" hasCustomPrompt="1"/>
          </p:nvPr>
        </p:nvSpPr>
        <p:spPr>
          <a:xfrm>
            <a:off x="705934" y="5220450"/>
            <a:ext cx="3380437" cy="570748"/>
          </a:xfrm>
          <a:prstGeom prst="rect">
            <a:avLst/>
          </a:prstGeom>
        </p:spPr>
        <p:txBody>
          <a:bodyPr anchor="b">
            <a:normAutofit/>
          </a:bodyPr>
          <a:lstStyle>
            <a:lvl1pPr marL="0" indent="0">
              <a:buNone/>
              <a:defRPr sz="1800">
                <a:solidFill>
                  <a:schemeClr val="bg1"/>
                </a:solidFill>
              </a:defRPr>
            </a:lvl1pPr>
          </a:lstStyle>
          <a:p>
            <a:r>
              <a:rPr lang="en-US" sz="1800" dirty="0">
                <a:solidFill>
                  <a:schemeClr val="bg1"/>
                </a:solidFill>
              </a:rPr>
              <a:t>Insert subtitle here</a:t>
            </a:r>
          </a:p>
        </p:txBody>
      </p:sp>
      <p:sp>
        <p:nvSpPr>
          <p:cNvPr id="18" name="Picture Placeholder 16">
            <a:extLst>
              <a:ext uri="{FF2B5EF4-FFF2-40B4-BE49-F238E27FC236}">
                <a16:creationId xmlns:a16="http://schemas.microsoft.com/office/drawing/2014/main" id="{6C8B8511-EE4E-4935-ABB8-E8C2FCB1C46F}"/>
              </a:ext>
            </a:extLst>
          </p:cNvPr>
          <p:cNvSpPr>
            <a:spLocks noGrp="1"/>
          </p:cNvSpPr>
          <p:nvPr>
            <p:ph type="pic" sz="quarter" idx="13" hasCustomPrompt="1"/>
          </p:nvPr>
        </p:nvSpPr>
        <p:spPr>
          <a:xfrm>
            <a:off x="4876158" y="0"/>
            <a:ext cx="7315841" cy="6858000"/>
          </a:xfrm>
          <a:prstGeom prst="rect">
            <a:avLst/>
          </a:prstGeom>
        </p:spPr>
        <p:txBody>
          <a:bodyPr anchor="t"/>
          <a:lstStyle>
            <a:lvl1pPr marL="0" indent="0" algn="ctr">
              <a:buNone/>
              <a:defRPr>
                <a:solidFill>
                  <a:schemeClr val="bg1"/>
                </a:solidFill>
              </a:defRPr>
            </a:lvl1pPr>
          </a:lstStyle>
          <a:p>
            <a:r>
              <a:rPr lang="en-US" dirty="0"/>
              <a:t>Insert photo here</a:t>
            </a:r>
          </a:p>
        </p:txBody>
      </p:sp>
      <p:cxnSp>
        <p:nvCxnSpPr>
          <p:cNvPr id="11" name="Straight Connector 10">
            <a:extLst>
              <a:ext uri="{FF2B5EF4-FFF2-40B4-BE49-F238E27FC236}">
                <a16:creationId xmlns:a16="http://schemas.microsoft.com/office/drawing/2014/main" id="{8239FAB6-0B6C-402C-A107-EFFF82281DAE}"/>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6">
            <a:extLst>
              <a:ext uri="{FF2B5EF4-FFF2-40B4-BE49-F238E27FC236}">
                <a16:creationId xmlns:a16="http://schemas.microsoft.com/office/drawing/2014/main" id="{DBE487E6-4032-4195-9823-685A39371B0C}"/>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defRPr>
            </a:lvl1pPr>
          </a:lstStyle>
          <a:p>
            <a:r>
              <a:rPr lang="en-US"/>
              <a:t>PRESENTATION TITLE</a:t>
            </a:r>
          </a:p>
        </p:txBody>
      </p:sp>
      <p:sp>
        <p:nvSpPr>
          <p:cNvPr id="14" name="Date Placeholder 5">
            <a:extLst>
              <a:ext uri="{FF2B5EF4-FFF2-40B4-BE49-F238E27FC236}">
                <a16:creationId xmlns:a16="http://schemas.microsoft.com/office/drawing/2014/main" id="{C71E06DF-BA1B-43E6-A74C-85231D2EC37E}"/>
              </a:ext>
            </a:extLst>
          </p:cNvPr>
          <p:cNvSpPr>
            <a:spLocks noGrp="1"/>
          </p:cNvSpPr>
          <p:nvPr>
            <p:ph type="dt" sz="half" idx="10"/>
          </p:nvPr>
        </p:nvSpPr>
        <p:spPr>
          <a:xfrm>
            <a:off x="8369448" y="6356350"/>
            <a:ext cx="2592594" cy="365125"/>
          </a:xfrm>
          <a:prstGeom prst="rect">
            <a:avLst/>
          </a:prstGeom>
        </p:spPr>
        <p:txBody>
          <a:bodyPr/>
          <a:lstStyle/>
          <a:p>
            <a:r>
              <a:rPr lang="en-US">
                <a:solidFill>
                  <a:srgbClr val="FFFFFF"/>
                </a:solidFill>
                <a:effectLst>
                  <a:outerShdw blurRad="38100" dist="38100" dir="2700000" algn="tl">
                    <a:srgbClr val="000000">
                      <a:alpha val="43137"/>
                    </a:srgbClr>
                  </a:outerShdw>
                </a:effectLst>
              </a:rPr>
              <a:t>2/11/20XX</a:t>
            </a:r>
            <a:endParaRPr lang="en-US" dirty="0">
              <a:solidFill>
                <a:srgbClr val="FFFFFF"/>
              </a:solidFill>
              <a:effectLst>
                <a:outerShdw blurRad="38100" dist="38100" dir="2700000" algn="tl">
                  <a:srgbClr val="000000">
                    <a:alpha val="43137"/>
                  </a:srgbClr>
                </a:outerShdw>
              </a:effectLst>
            </a:endParaRPr>
          </a:p>
        </p:txBody>
      </p:sp>
      <p:sp>
        <p:nvSpPr>
          <p:cNvPr id="15" name="Slide Number Placeholder 7">
            <a:extLst>
              <a:ext uri="{FF2B5EF4-FFF2-40B4-BE49-F238E27FC236}">
                <a16:creationId xmlns:a16="http://schemas.microsoft.com/office/drawing/2014/main" id="{0BD36B16-3F07-4955-8D4D-BC0FD17C1CE4}"/>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solidFill>
                  <a:srgbClr val="FFFFFF"/>
                </a:solidFill>
                <a:effectLst>
                  <a:outerShdw blurRad="38100" dist="38100" dir="2700000" algn="tl">
                    <a:srgbClr val="000000">
                      <a:alpha val="43137"/>
                    </a:srgbClr>
                  </a:outerShdw>
                </a:effectLst>
              </a:rPr>
              <a:t>‹#›</a:t>
            </a:fld>
            <a:endParaRPr lang="en-US">
              <a:solidFill>
                <a:srgbClr val="FFFFFF"/>
              </a:solidFill>
              <a:effectLst>
                <a:outerShdw blurRad="38100" dist="38100" dir="2700000" algn="tl">
                  <a:srgbClr val="000000">
                    <a:alpha val="43137"/>
                  </a:srgbClr>
                </a:outerShdw>
              </a:effectLst>
            </a:endParaRPr>
          </a:p>
        </p:txBody>
      </p:sp>
    </p:spTree>
    <p:extLst>
      <p:ext uri="{BB962C8B-B14F-4D97-AF65-F5344CB8AC3E}">
        <p14:creationId xmlns:p14="http://schemas.microsoft.com/office/powerpoint/2010/main" val="304273500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Content 2 Colum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4246B94A-8C64-4FBA-B409-1F9487E19CF3}"/>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866F075D-9008-4BD3-A772-7AF7AD667D5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6" name="Text Placeholder 2">
            <a:extLst>
              <a:ext uri="{FF2B5EF4-FFF2-40B4-BE49-F238E27FC236}">
                <a16:creationId xmlns:a16="http://schemas.microsoft.com/office/drawing/2014/main" id="{4C185B95-5C0F-400E-B7DF-8FF843290737}"/>
              </a:ext>
            </a:extLst>
          </p:cNvPr>
          <p:cNvSpPr>
            <a:spLocks noGrp="1"/>
          </p:cNvSpPr>
          <p:nvPr>
            <p:ph type="body" sz="quarter" idx="15" hasCustomPrompt="1"/>
          </p:nvPr>
        </p:nvSpPr>
        <p:spPr>
          <a:xfrm>
            <a:off x="800100"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1" name="Content Placeholder 10">
            <a:extLst>
              <a:ext uri="{FF2B5EF4-FFF2-40B4-BE49-F238E27FC236}">
                <a16:creationId xmlns:a16="http://schemas.microsoft.com/office/drawing/2014/main" id="{BC725AFD-5A48-451D-B91D-9E63953F8E8B}"/>
              </a:ext>
            </a:extLst>
          </p:cNvPr>
          <p:cNvSpPr>
            <a:spLocks noGrp="1"/>
          </p:cNvSpPr>
          <p:nvPr>
            <p:ph idx="1" hasCustomPrompt="1"/>
          </p:nvPr>
        </p:nvSpPr>
        <p:spPr>
          <a:xfrm>
            <a:off x="800099" y="2551176"/>
            <a:ext cx="5094673" cy="3273552"/>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6ACDC650-288E-4CF5-8546-9F2D5CEC8868}"/>
              </a:ext>
            </a:extLst>
          </p:cNvPr>
          <p:cNvSpPr>
            <a:spLocks noGrp="1"/>
          </p:cNvSpPr>
          <p:nvPr>
            <p:ph type="body" sz="quarter" idx="16" hasCustomPrompt="1"/>
          </p:nvPr>
        </p:nvSpPr>
        <p:spPr>
          <a:xfrm>
            <a:off x="6297611" y="2003375"/>
            <a:ext cx="5094288" cy="526767"/>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7" name="Content Placeholder 10">
            <a:extLst>
              <a:ext uri="{FF2B5EF4-FFF2-40B4-BE49-F238E27FC236}">
                <a16:creationId xmlns:a16="http://schemas.microsoft.com/office/drawing/2014/main" id="{956E1F7E-0B80-40DB-8F21-F06D9DD56264}"/>
              </a:ext>
            </a:extLst>
          </p:cNvPr>
          <p:cNvSpPr>
            <a:spLocks noGrp="1"/>
          </p:cNvSpPr>
          <p:nvPr>
            <p:ph idx="13" hasCustomPrompt="1"/>
          </p:nvPr>
        </p:nvSpPr>
        <p:spPr>
          <a:xfrm>
            <a:off x="6297226" y="2551176"/>
            <a:ext cx="5094673" cy="3273552"/>
          </a:xfrm>
          <a:prstGeom prst="rect">
            <a:avLst/>
          </a:prstGeom>
        </p:spPr>
        <p:txBody>
          <a:bodyPr>
            <a:normAutofit/>
          </a:bodyPr>
          <a:lstStyle>
            <a:lvl1pPr>
              <a:lnSpc>
                <a:spcPct val="100000"/>
              </a:lnSpc>
              <a:defRPr sz="1800"/>
            </a:lvl1pPr>
          </a:lstStyle>
          <a:p>
            <a:r>
              <a:rPr lang="en-US" dirty="0"/>
              <a:t>Insert text here</a:t>
            </a:r>
          </a:p>
        </p:txBody>
      </p:sp>
      <p:cxnSp>
        <p:nvCxnSpPr>
          <p:cNvPr id="12" name="Straight Connector 11">
            <a:extLst>
              <a:ext uri="{FF2B5EF4-FFF2-40B4-BE49-F238E27FC236}">
                <a16:creationId xmlns:a16="http://schemas.microsoft.com/office/drawing/2014/main" id="{D91B92C0-6B36-412A-9A49-16AB59FFBEE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7">
            <a:extLst>
              <a:ext uri="{FF2B5EF4-FFF2-40B4-BE49-F238E27FC236}">
                <a16:creationId xmlns:a16="http://schemas.microsoft.com/office/drawing/2014/main" id="{B4EFB36A-E4FD-4966-A091-9BDAF29916F8}"/>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4" name="Date Placeholder 6">
            <a:extLst>
              <a:ext uri="{FF2B5EF4-FFF2-40B4-BE49-F238E27FC236}">
                <a16:creationId xmlns:a16="http://schemas.microsoft.com/office/drawing/2014/main" id="{9B52EA1F-D8D0-4F42-B00A-F0E943F82E57}"/>
              </a:ext>
            </a:extLst>
          </p:cNvPr>
          <p:cNvSpPr>
            <a:spLocks noGrp="1"/>
          </p:cNvSpPr>
          <p:nvPr>
            <p:ph type="dt" sz="half" idx="10"/>
          </p:nvPr>
        </p:nvSpPr>
        <p:spPr>
          <a:xfrm>
            <a:off x="8369448" y="6356350"/>
            <a:ext cx="2592594" cy="365125"/>
          </a:xfrm>
        </p:spPr>
        <p:txBody>
          <a:bodyPr/>
          <a:lstStyle/>
          <a:p>
            <a:r>
              <a:rPr lang="en-US"/>
              <a:t>2/11/20XX</a:t>
            </a:r>
          </a:p>
        </p:txBody>
      </p:sp>
      <p:sp>
        <p:nvSpPr>
          <p:cNvPr id="15" name="Slide Number Placeholder 8">
            <a:extLst>
              <a:ext uri="{FF2B5EF4-FFF2-40B4-BE49-F238E27FC236}">
                <a16:creationId xmlns:a16="http://schemas.microsoft.com/office/drawing/2014/main" id="{498A6230-35B8-4147-9494-90708BFC3330}"/>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101932387"/>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Content 3 Column">
    <p:spTree>
      <p:nvGrpSpPr>
        <p:cNvPr id="1" name=""/>
        <p:cNvGrpSpPr/>
        <p:nvPr/>
      </p:nvGrpSpPr>
      <p:grpSpPr>
        <a:xfrm>
          <a:off x="0" y="0"/>
          <a:ext cx="0" cy="0"/>
          <a:chOff x="0" y="0"/>
          <a:chExt cx="0" cy="0"/>
        </a:xfrm>
      </p:grpSpPr>
      <p:cxnSp>
        <p:nvCxnSpPr>
          <p:cNvPr id="8" name="Straight Connector 7">
            <a:extLst>
              <a:ext uri="{FF2B5EF4-FFF2-40B4-BE49-F238E27FC236}">
                <a16:creationId xmlns:a16="http://schemas.microsoft.com/office/drawing/2014/main" id="{DCC332FB-CD3F-4398-958A-CBE45129A19A}"/>
              </a:ext>
              <a:ext uri="{C183D7F6-B498-43B3-948B-1728B52AA6E4}">
                <adec:decorative xmlns:adec="http://schemas.microsoft.com/office/drawing/2017/decorative" val="1"/>
              </a:ext>
            </a:extLst>
          </p:cNvPr>
          <p:cNvCxnSpPr>
            <a:cxnSpLocks/>
          </p:cNvCxnSpPr>
          <p:nvPr userDrawn="1"/>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itle 9">
            <a:extLst>
              <a:ext uri="{FF2B5EF4-FFF2-40B4-BE49-F238E27FC236}">
                <a16:creationId xmlns:a16="http://schemas.microsoft.com/office/drawing/2014/main" id="{E566CA14-5018-43EE-BB8F-E12209B2C3BD}"/>
              </a:ext>
            </a:extLst>
          </p:cNvPr>
          <p:cNvSpPr>
            <a:spLocks noGrp="1"/>
          </p:cNvSpPr>
          <p:nvPr>
            <p:ph type="title"/>
          </p:nvPr>
        </p:nvSpPr>
        <p:spPr>
          <a:xfrm>
            <a:off x="700087" y="909638"/>
            <a:ext cx="10691813" cy="810192"/>
          </a:xfrm>
          <a:prstGeom prst="rect">
            <a:avLst/>
          </a:prstGeom>
        </p:spPr>
        <p:txBody>
          <a:bodyPr/>
          <a:lstStyle/>
          <a:p>
            <a:r>
              <a:rPr lang="en-US"/>
              <a:t>Click to edit Master title style</a:t>
            </a:r>
            <a:endParaRPr lang="en-US" dirty="0"/>
          </a:p>
        </p:txBody>
      </p:sp>
      <p:sp>
        <p:nvSpPr>
          <p:cNvPr id="14" name="Text Placeholder 2">
            <a:extLst>
              <a:ext uri="{FF2B5EF4-FFF2-40B4-BE49-F238E27FC236}">
                <a16:creationId xmlns:a16="http://schemas.microsoft.com/office/drawing/2014/main" id="{1A76201F-C7C2-400C-BE9B-F185A832CC24}"/>
              </a:ext>
            </a:extLst>
          </p:cNvPr>
          <p:cNvSpPr>
            <a:spLocks noGrp="1"/>
          </p:cNvSpPr>
          <p:nvPr>
            <p:ph type="body" sz="quarter" idx="15" hasCustomPrompt="1"/>
          </p:nvPr>
        </p:nvSpPr>
        <p:spPr>
          <a:xfrm>
            <a:off x="80009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9" name="Content Placeholder 10">
            <a:extLst>
              <a:ext uri="{FF2B5EF4-FFF2-40B4-BE49-F238E27FC236}">
                <a16:creationId xmlns:a16="http://schemas.microsoft.com/office/drawing/2014/main" id="{A742F7E8-0787-4D2C-B53F-B62C309ED6D6}"/>
              </a:ext>
            </a:extLst>
          </p:cNvPr>
          <p:cNvSpPr>
            <a:spLocks noGrp="1"/>
          </p:cNvSpPr>
          <p:nvPr>
            <p:ph idx="1" hasCustomPrompt="1"/>
          </p:nvPr>
        </p:nvSpPr>
        <p:spPr>
          <a:xfrm>
            <a:off x="80009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7" name="Text Placeholder 2">
            <a:extLst>
              <a:ext uri="{FF2B5EF4-FFF2-40B4-BE49-F238E27FC236}">
                <a16:creationId xmlns:a16="http://schemas.microsoft.com/office/drawing/2014/main" id="{ED178B9A-B987-49A0-B73F-70B855C42403}"/>
              </a:ext>
            </a:extLst>
          </p:cNvPr>
          <p:cNvSpPr>
            <a:spLocks noGrp="1"/>
          </p:cNvSpPr>
          <p:nvPr>
            <p:ph type="body" sz="quarter" idx="16" hasCustomPrompt="1"/>
          </p:nvPr>
        </p:nvSpPr>
        <p:spPr>
          <a:xfrm>
            <a:off x="440091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5" name="Content Placeholder 10">
            <a:extLst>
              <a:ext uri="{FF2B5EF4-FFF2-40B4-BE49-F238E27FC236}">
                <a16:creationId xmlns:a16="http://schemas.microsoft.com/office/drawing/2014/main" id="{407D5990-6E05-4ECC-B930-EA5CF0774CFB}"/>
              </a:ext>
            </a:extLst>
          </p:cNvPr>
          <p:cNvSpPr>
            <a:spLocks noGrp="1"/>
          </p:cNvSpPr>
          <p:nvPr>
            <p:ph idx="13" hasCustomPrompt="1"/>
          </p:nvPr>
        </p:nvSpPr>
        <p:spPr>
          <a:xfrm>
            <a:off x="4400919" y="2552345"/>
            <a:ext cx="3390161" cy="3272810"/>
          </a:xfrm>
          <a:prstGeom prst="rect">
            <a:avLst/>
          </a:prstGeom>
        </p:spPr>
        <p:txBody>
          <a:bodyPr>
            <a:normAutofit/>
          </a:bodyPr>
          <a:lstStyle>
            <a:lvl1pPr>
              <a:lnSpc>
                <a:spcPct val="100000"/>
              </a:lnSpc>
              <a:defRPr sz="1800"/>
            </a:lvl1pPr>
          </a:lstStyle>
          <a:p>
            <a:r>
              <a:rPr lang="en-US" dirty="0"/>
              <a:t>Insert text here</a:t>
            </a:r>
          </a:p>
        </p:txBody>
      </p:sp>
      <p:sp>
        <p:nvSpPr>
          <p:cNvPr id="18" name="Text Placeholder 2">
            <a:extLst>
              <a:ext uri="{FF2B5EF4-FFF2-40B4-BE49-F238E27FC236}">
                <a16:creationId xmlns:a16="http://schemas.microsoft.com/office/drawing/2014/main" id="{C6A58550-98E5-4548-82F6-EE971733A79D}"/>
              </a:ext>
            </a:extLst>
          </p:cNvPr>
          <p:cNvSpPr>
            <a:spLocks noGrp="1"/>
          </p:cNvSpPr>
          <p:nvPr>
            <p:ph type="body" sz="quarter" idx="17" hasCustomPrompt="1"/>
          </p:nvPr>
        </p:nvSpPr>
        <p:spPr>
          <a:xfrm>
            <a:off x="8001739" y="2005870"/>
            <a:ext cx="3390161" cy="526756"/>
          </a:xfrm>
          <a:prstGeom prst="rect">
            <a:avLst/>
          </a:prstGeom>
        </p:spPr>
        <p:txBody>
          <a:bodyPr/>
          <a:lstStyle>
            <a:lvl1pPr marL="0" indent="0">
              <a:buNone/>
              <a:defRPr b="1">
                <a:solidFill>
                  <a:schemeClr val="accent4"/>
                </a:solidFill>
              </a:defRPr>
            </a:lvl1pPr>
          </a:lstStyle>
          <a:p>
            <a:pPr lvl="0"/>
            <a:r>
              <a:rPr lang="en-US" dirty="0"/>
              <a:t>Insert subtitle here</a:t>
            </a:r>
          </a:p>
        </p:txBody>
      </p:sp>
      <p:sp>
        <p:nvSpPr>
          <p:cNvPr id="16" name="Content Placeholder 10">
            <a:extLst>
              <a:ext uri="{FF2B5EF4-FFF2-40B4-BE49-F238E27FC236}">
                <a16:creationId xmlns:a16="http://schemas.microsoft.com/office/drawing/2014/main" id="{6B90AFA0-EDA3-4F21-A480-F56AA1D0BEB6}"/>
              </a:ext>
            </a:extLst>
          </p:cNvPr>
          <p:cNvSpPr>
            <a:spLocks noGrp="1"/>
          </p:cNvSpPr>
          <p:nvPr>
            <p:ph idx="14" hasCustomPrompt="1"/>
          </p:nvPr>
        </p:nvSpPr>
        <p:spPr>
          <a:xfrm>
            <a:off x="8001739" y="2552345"/>
            <a:ext cx="3390161" cy="3272810"/>
          </a:xfrm>
          <a:prstGeom prst="rect">
            <a:avLst/>
          </a:prstGeom>
        </p:spPr>
        <p:txBody>
          <a:bodyPr>
            <a:normAutofit/>
          </a:bodyPr>
          <a:lstStyle>
            <a:lvl1pPr>
              <a:lnSpc>
                <a:spcPct val="100000"/>
              </a:lnSpc>
              <a:defRPr sz="1800"/>
            </a:lvl1pPr>
          </a:lstStyle>
          <a:p>
            <a:r>
              <a:rPr lang="en-US" dirty="0"/>
              <a:t>Insert text here</a:t>
            </a:r>
          </a:p>
        </p:txBody>
      </p:sp>
      <p:cxnSp>
        <p:nvCxnSpPr>
          <p:cNvPr id="10" name="Straight Connector 9">
            <a:extLst>
              <a:ext uri="{FF2B5EF4-FFF2-40B4-BE49-F238E27FC236}">
                <a16:creationId xmlns:a16="http://schemas.microsoft.com/office/drawing/2014/main" id="{9346E7C8-F905-4B13-8FD6-185A0418404C}"/>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Footer Placeholder 7">
            <a:extLst>
              <a:ext uri="{FF2B5EF4-FFF2-40B4-BE49-F238E27FC236}">
                <a16:creationId xmlns:a16="http://schemas.microsoft.com/office/drawing/2014/main" id="{A0E3EE3A-87F3-4F60-90D8-938E4BBC2B4D}"/>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2" name="Date Placeholder 6">
            <a:extLst>
              <a:ext uri="{FF2B5EF4-FFF2-40B4-BE49-F238E27FC236}">
                <a16:creationId xmlns:a16="http://schemas.microsoft.com/office/drawing/2014/main" id="{F1449B0C-8214-4186-9666-E63CCA09094E}"/>
              </a:ext>
            </a:extLst>
          </p:cNvPr>
          <p:cNvSpPr>
            <a:spLocks noGrp="1"/>
          </p:cNvSpPr>
          <p:nvPr>
            <p:ph type="dt" sz="half" idx="10"/>
          </p:nvPr>
        </p:nvSpPr>
        <p:spPr>
          <a:xfrm>
            <a:off x="8369448" y="6356350"/>
            <a:ext cx="2592594" cy="365125"/>
          </a:xfrm>
        </p:spPr>
        <p:txBody>
          <a:bodyPr/>
          <a:lstStyle/>
          <a:p>
            <a:r>
              <a:rPr lang="en-US"/>
              <a:t>2/11/20XX</a:t>
            </a:r>
          </a:p>
        </p:txBody>
      </p:sp>
      <p:sp>
        <p:nvSpPr>
          <p:cNvPr id="13" name="Slide Number Placeholder 8">
            <a:extLst>
              <a:ext uri="{FF2B5EF4-FFF2-40B4-BE49-F238E27FC236}">
                <a16:creationId xmlns:a16="http://schemas.microsoft.com/office/drawing/2014/main" id="{F5DDBFC0-CC80-4B03-B5F5-3C57166DCA88}"/>
              </a:ext>
            </a:extLst>
          </p:cNvPr>
          <p:cNvSpPr>
            <a:spLocks noGrp="1"/>
          </p:cNvSpPr>
          <p:nvPr>
            <p:ph type="sldNum" sz="quarter" idx="12"/>
          </p:nvPr>
        </p:nvSpPr>
        <p:spPr>
          <a:xfrm>
            <a:off x="10919012" y="6356350"/>
            <a:ext cx="672354" cy="365125"/>
          </a:xfr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2986452011"/>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Summary">
    <p:spTree>
      <p:nvGrpSpPr>
        <p:cNvPr id="1" name=""/>
        <p:cNvGrpSpPr/>
        <p:nvPr/>
      </p:nvGrpSpPr>
      <p:grpSpPr>
        <a:xfrm>
          <a:off x="0" y="0"/>
          <a:ext cx="0" cy="0"/>
          <a:chOff x="0" y="0"/>
          <a:chExt cx="0" cy="0"/>
        </a:xfrm>
      </p:grpSpPr>
      <p:cxnSp>
        <p:nvCxnSpPr>
          <p:cNvPr id="28" name="Straight Connector 27">
            <a:extLst>
              <a:ext uri="{FF2B5EF4-FFF2-40B4-BE49-F238E27FC236}">
                <a16:creationId xmlns:a16="http://schemas.microsoft.com/office/drawing/2014/main" id="{F01BF5DB-2BF3-4196-B1CF-82B7CDCC02DC}"/>
              </a:ext>
              <a:ext uri="{C183D7F6-B498-43B3-948B-1728B52AA6E4}">
                <adec:decorative xmlns:adec="http://schemas.microsoft.com/office/drawing/2017/decorative" val="1"/>
              </a:ext>
            </a:extLst>
          </p:cNvPr>
          <p:cNvCxnSpPr>
            <a:cxnSpLocks/>
          </p:cNvCxnSpPr>
          <p:nvPr userDrawn="1"/>
        </p:nvCxnSpPr>
        <p:spPr>
          <a:xfrm>
            <a:off x="7987523" y="729692"/>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27" name="Title 12">
            <a:extLst>
              <a:ext uri="{FF2B5EF4-FFF2-40B4-BE49-F238E27FC236}">
                <a16:creationId xmlns:a16="http://schemas.microsoft.com/office/drawing/2014/main" id="{168DC13D-FFC6-4CC5-B9F8-B3B0961093A9}"/>
              </a:ext>
            </a:extLst>
          </p:cNvPr>
          <p:cNvSpPr>
            <a:spLocks noGrp="1"/>
          </p:cNvSpPr>
          <p:nvPr>
            <p:ph type="title"/>
          </p:nvPr>
        </p:nvSpPr>
        <p:spPr>
          <a:xfrm>
            <a:off x="7887511" y="909639"/>
            <a:ext cx="3703856" cy="1290636"/>
          </a:xfrm>
          <a:prstGeom prst="rect">
            <a:avLst/>
          </a:prstGeom>
        </p:spPr>
        <p:txBody>
          <a:bodyPr>
            <a:normAutofit/>
          </a:bodyPr>
          <a:lstStyle/>
          <a:p>
            <a:r>
              <a:rPr lang="en-US"/>
              <a:t>Click to edit Master title style</a:t>
            </a:r>
            <a:endParaRPr lang="en-US" dirty="0"/>
          </a:p>
        </p:txBody>
      </p:sp>
      <p:sp>
        <p:nvSpPr>
          <p:cNvPr id="51" name="Picture Placeholder 37">
            <a:extLst>
              <a:ext uri="{FF2B5EF4-FFF2-40B4-BE49-F238E27FC236}">
                <a16:creationId xmlns:a16="http://schemas.microsoft.com/office/drawing/2014/main" id="{F1AD5C34-DDA9-421B-A3C2-4D014B3D3FBD}"/>
              </a:ext>
            </a:extLst>
          </p:cNvPr>
          <p:cNvSpPr>
            <a:spLocks noGrp="1"/>
          </p:cNvSpPr>
          <p:nvPr>
            <p:ph type="pic" sz="quarter" idx="13" hasCustomPrompt="1"/>
          </p:nvPr>
        </p:nvSpPr>
        <p:spPr>
          <a:xfrm>
            <a:off x="715383" y="723900"/>
            <a:ext cx="3179762" cy="2160588"/>
          </a:xfrm>
          <a:prstGeom prst="rect">
            <a:avLst/>
          </a:prstGeom>
        </p:spPr>
        <p:txBody>
          <a:bodyPr/>
          <a:lstStyle>
            <a:lvl1pPr marL="0" indent="0" algn="ctr">
              <a:buNone/>
              <a:defRPr/>
            </a:lvl1pPr>
          </a:lstStyle>
          <a:p>
            <a:r>
              <a:rPr lang="en-US" dirty="0"/>
              <a:t>Insert photo here</a:t>
            </a:r>
          </a:p>
        </p:txBody>
      </p:sp>
      <p:sp>
        <p:nvSpPr>
          <p:cNvPr id="53" name="Picture Placeholder 43">
            <a:extLst>
              <a:ext uri="{FF2B5EF4-FFF2-40B4-BE49-F238E27FC236}">
                <a16:creationId xmlns:a16="http://schemas.microsoft.com/office/drawing/2014/main" id="{11508423-C6F4-4605-9E6D-1ED73334D0F5}"/>
              </a:ext>
            </a:extLst>
          </p:cNvPr>
          <p:cNvSpPr>
            <a:spLocks noGrp="1"/>
          </p:cNvSpPr>
          <p:nvPr>
            <p:ph type="pic" sz="quarter" idx="15" hasCustomPrompt="1"/>
          </p:nvPr>
        </p:nvSpPr>
        <p:spPr>
          <a:xfrm>
            <a:off x="715383" y="3048000"/>
            <a:ext cx="3178175" cy="3086100"/>
          </a:xfrm>
          <a:prstGeom prst="rect">
            <a:avLst/>
          </a:prstGeom>
        </p:spPr>
        <p:txBody>
          <a:bodyPr/>
          <a:lstStyle>
            <a:lvl1pPr marL="0" indent="0" algn="ctr">
              <a:buNone/>
              <a:defRPr/>
            </a:lvl1pPr>
          </a:lstStyle>
          <a:p>
            <a:r>
              <a:rPr lang="en-US" dirty="0"/>
              <a:t>Insert photo here</a:t>
            </a:r>
          </a:p>
        </p:txBody>
      </p:sp>
      <p:sp>
        <p:nvSpPr>
          <p:cNvPr id="57" name="Picture Placeholder 55">
            <a:extLst>
              <a:ext uri="{FF2B5EF4-FFF2-40B4-BE49-F238E27FC236}">
                <a16:creationId xmlns:a16="http://schemas.microsoft.com/office/drawing/2014/main" id="{1692DD91-8169-4A90-9D17-8A60286225FF}"/>
              </a:ext>
            </a:extLst>
          </p:cNvPr>
          <p:cNvSpPr>
            <a:spLocks noGrp="1"/>
          </p:cNvSpPr>
          <p:nvPr>
            <p:ph type="pic" sz="quarter" idx="17" hasCustomPrompt="1"/>
          </p:nvPr>
        </p:nvSpPr>
        <p:spPr>
          <a:xfrm>
            <a:off x="4040188" y="723900"/>
            <a:ext cx="3371850" cy="3159125"/>
          </a:xfrm>
          <a:prstGeom prst="rect">
            <a:avLst/>
          </a:prstGeom>
        </p:spPr>
        <p:txBody>
          <a:bodyPr/>
          <a:lstStyle>
            <a:lvl1pPr marL="0" indent="0" algn="ctr">
              <a:buNone/>
              <a:defRPr/>
            </a:lvl1pPr>
          </a:lstStyle>
          <a:p>
            <a:r>
              <a:rPr lang="en-US" dirty="0"/>
              <a:t>Insert photo here</a:t>
            </a:r>
          </a:p>
        </p:txBody>
      </p:sp>
      <p:sp>
        <p:nvSpPr>
          <p:cNvPr id="54" name="Picture Placeholder 45">
            <a:extLst>
              <a:ext uri="{FF2B5EF4-FFF2-40B4-BE49-F238E27FC236}">
                <a16:creationId xmlns:a16="http://schemas.microsoft.com/office/drawing/2014/main" id="{30A5BEAE-CA80-4FFD-8DD4-5B7413AF51D2}"/>
              </a:ext>
            </a:extLst>
          </p:cNvPr>
          <p:cNvSpPr>
            <a:spLocks noGrp="1"/>
          </p:cNvSpPr>
          <p:nvPr>
            <p:ph type="pic" sz="quarter" idx="16" hasCustomPrompt="1"/>
          </p:nvPr>
        </p:nvSpPr>
        <p:spPr>
          <a:xfrm>
            <a:off x="4039608" y="4038600"/>
            <a:ext cx="3371659" cy="2095500"/>
          </a:xfrm>
          <a:prstGeom prst="rect">
            <a:avLst/>
          </a:prstGeom>
        </p:spPr>
        <p:txBody>
          <a:bodyPr/>
          <a:lstStyle>
            <a:lvl1pPr marL="0" indent="0" algn="ctr">
              <a:buNone/>
              <a:defRPr/>
            </a:lvl1pPr>
          </a:lstStyle>
          <a:p>
            <a:r>
              <a:rPr lang="en-US" dirty="0"/>
              <a:t>Insert photo here</a:t>
            </a:r>
          </a:p>
        </p:txBody>
      </p:sp>
      <p:sp>
        <p:nvSpPr>
          <p:cNvPr id="29" name="Content Placeholder 14">
            <a:extLst>
              <a:ext uri="{FF2B5EF4-FFF2-40B4-BE49-F238E27FC236}">
                <a16:creationId xmlns:a16="http://schemas.microsoft.com/office/drawing/2014/main" id="{4B2044C0-1C45-402D-BC20-0EB82BDB4F68}"/>
              </a:ext>
            </a:extLst>
          </p:cNvPr>
          <p:cNvSpPr>
            <a:spLocks noGrp="1"/>
          </p:cNvSpPr>
          <p:nvPr>
            <p:ph idx="1"/>
          </p:nvPr>
        </p:nvSpPr>
        <p:spPr>
          <a:xfrm>
            <a:off x="7887510" y="2380221"/>
            <a:ext cx="3703856" cy="386640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sp>
        <p:nvSpPr>
          <p:cNvPr id="34" name="Footer Placeholder 7">
            <a:extLst>
              <a:ext uri="{FF2B5EF4-FFF2-40B4-BE49-F238E27FC236}">
                <a16:creationId xmlns:a16="http://schemas.microsoft.com/office/drawing/2014/main" id="{30EE29E3-4F8E-469E-9B99-E29176094D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35" name="Date Placeholder 6">
            <a:extLst>
              <a:ext uri="{FF2B5EF4-FFF2-40B4-BE49-F238E27FC236}">
                <a16:creationId xmlns:a16="http://schemas.microsoft.com/office/drawing/2014/main" id="{58513823-D81E-4B8B-85E6-EB11EA54DF40}"/>
              </a:ext>
            </a:extLst>
          </p:cNvPr>
          <p:cNvSpPr>
            <a:spLocks noGrp="1"/>
          </p:cNvSpPr>
          <p:nvPr>
            <p:ph type="dt" sz="half" idx="10"/>
          </p:nvPr>
        </p:nvSpPr>
        <p:spPr>
          <a:xfrm>
            <a:off x="8369448" y="6356350"/>
            <a:ext cx="2592594" cy="365125"/>
          </a:xfrm>
        </p:spPr>
        <p:txBody>
          <a:bodyPr/>
          <a:lstStyle/>
          <a:p>
            <a:r>
              <a:rPr lang="en-US"/>
              <a:t>2/11/20XX</a:t>
            </a:r>
          </a:p>
        </p:txBody>
      </p:sp>
      <p:sp>
        <p:nvSpPr>
          <p:cNvPr id="36" name="Slide Number Placeholder 8">
            <a:extLst>
              <a:ext uri="{FF2B5EF4-FFF2-40B4-BE49-F238E27FC236}">
                <a16:creationId xmlns:a16="http://schemas.microsoft.com/office/drawing/2014/main" id="{9D43A613-4A7D-4C9F-B407-154A1FB83858}"/>
              </a:ext>
            </a:extLst>
          </p:cNvPr>
          <p:cNvSpPr>
            <a:spLocks noGrp="1"/>
          </p:cNvSpPr>
          <p:nvPr>
            <p:ph type="sldNum" sz="quarter" idx="12"/>
          </p:nvPr>
        </p:nvSpPr>
        <p:spPr>
          <a:xfrm>
            <a:off x="10919012" y="6356350"/>
            <a:ext cx="672354" cy="365125"/>
          </a:xfrm>
        </p:spPr>
        <p:txBody>
          <a:bodyPr/>
          <a:lstStyle/>
          <a:p>
            <a:fld id="{DE330D17-32E5-404A-9262-6A998ABC0878}" type="slidenum">
              <a:rPr lang="en-US" smtClean="0"/>
              <a:t>‹#›</a:t>
            </a:fld>
            <a:endParaRPr lang="en-US"/>
          </a:p>
        </p:txBody>
      </p:sp>
    </p:spTree>
    <p:extLst>
      <p:ext uri="{BB962C8B-B14F-4D97-AF65-F5344CB8AC3E}">
        <p14:creationId xmlns:p14="http://schemas.microsoft.com/office/powerpoint/2010/main" val="252270674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Closing">
    <p:bg>
      <p:bgPr>
        <a:solidFill>
          <a:schemeClr val="tx1"/>
        </a:solidFill>
        <a:effectLst/>
      </p:bgPr>
    </p:bg>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CA2404A1-BF4E-4858-BD1C-1BEFE71B63DE}"/>
              </a:ext>
            </a:extLst>
          </p:cNvPr>
          <p:cNvSpPr>
            <a:spLocks noGrp="1"/>
          </p:cNvSpPr>
          <p:nvPr>
            <p:ph type="ctrTitle" hasCustomPrompt="1"/>
          </p:nvPr>
        </p:nvSpPr>
        <p:spPr>
          <a:xfrm>
            <a:off x="695325" y="4296094"/>
            <a:ext cx="10782299" cy="1100621"/>
          </a:xfrm>
          <a:prstGeom prst="rect">
            <a:avLst/>
          </a:prstGeom>
        </p:spPr>
        <p:txBody>
          <a:bodyPr>
            <a:normAutofit/>
          </a:bodyPr>
          <a:lstStyle>
            <a:lvl1pPr>
              <a:defRPr>
                <a:solidFill>
                  <a:schemeClr val="bg1"/>
                </a:solidFill>
              </a:defRPr>
            </a:lvl1pPr>
          </a:lstStyle>
          <a:p>
            <a:r>
              <a:rPr lang="en-US" dirty="0"/>
              <a:t>Click to add title</a:t>
            </a:r>
          </a:p>
        </p:txBody>
      </p:sp>
      <p:sp>
        <p:nvSpPr>
          <p:cNvPr id="9" name="Subtitle 2">
            <a:extLst>
              <a:ext uri="{FF2B5EF4-FFF2-40B4-BE49-F238E27FC236}">
                <a16:creationId xmlns:a16="http://schemas.microsoft.com/office/drawing/2014/main" id="{B0053544-3012-4C81-98D6-E2665A3A3F5D}"/>
              </a:ext>
            </a:extLst>
          </p:cNvPr>
          <p:cNvSpPr>
            <a:spLocks noGrp="1"/>
          </p:cNvSpPr>
          <p:nvPr>
            <p:ph type="subTitle" idx="1" hasCustomPrompt="1"/>
          </p:nvPr>
        </p:nvSpPr>
        <p:spPr>
          <a:xfrm>
            <a:off x="695324" y="5533242"/>
            <a:ext cx="9972675" cy="543505"/>
          </a:xfrm>
          <a:prstGeom prst="rect">
            <a:avLst/>
          </a:prstGeom>
        </p:spPr>
        <p:txBody>
          <a:bodyPr anchor="t"/>
          <a:lstStyle>
            <a:lvl1pPr marL="0" indent="0">
              <a:buNone/>
              <a:defRPr sz="1800">
                <a:solidFill>
                  <a:schemeClr val="bg1"/>
                </a:solidFill>
              </a:defRPr>
            </a:lvl1pPr>
          </a:lstStyle>
          <a:p>
            <a:r>
              <a:rPr lang="en-US" dirty="0"/>
              <a:t>Click to add subtitle</a:t>
            </a:r>
          </a:p>
        </p:txBody>
      </p:sp>
      <p:sp>
        <p:nvSpPr>
          <p:cNvPr id="20" name="Picture Placeholder 16">
            <a:extLst>
              <a:ext uri="{FF2B5EF4-FFF2-40B4-BE49-F238E27FC236}">
                <a16:creationId xmlns:a16="http://schemas.microsoft.com/office/drawing/2014/main" id="{C177CBDB-952D-484B-B43B-F988558931C5}"/>
              </a:ext>
            </a:extLst>
          </p:cNvPr>
          <p:cNvSpPr>
            <a:spLocks noGrp="1"/>
          </p:cNvSpPr>
          <p:nvPr>
            <p:ph type="pic" sz="quarter" idx="13" hasCustomPrompt="1"/>
          </p:nvPr>
        </p:nvSpPr>
        <p:spPr>
          <a:xfrm>
            <a:off x="800100" y="727075"/>
            <a:ext cx="5176838" cy="3071813"/>
          </a:xfrm>
          <a:prstGeom prst="rect">
            <a:avLst/>
          </a:prstGeom>
        </p:spPr>
        <p:txBody>
          <a:bodyPr/>
          <a:lstStyle>
            <a:lvl1pPr marL="0" indent="0" algn="ctr">
              <a:buNone/>
              <a:defRPr>
                <a:solidFill>
                  <a:schemeClr val="bg1"/>
                </a:solidFill>
              </a:defRPr>
            </a:lvl1pPr>
          </a:lstStyle>
          <a:p>
            <a:r>
              <a:rPr lang="en-US" dirty="0"/>
              <a:t>Insert photo here</a:t>
            </a:r>
          </a:p>
        </p:txBody>
      </p:sp>
      <p:sp>
        <p:nvSpPr>
          <p:cNvPr id="21" name="Picture Placeholder 18">
            <a:extLst>
              <a:ext uri="{FF2B5EF4-FFF2-40B4-BE49-F238E27FC236}">
                <a16:creationId xmlns:a16="http://schemas.microsoft.com/office/drawing/2014/main" id="{D789E88D-76E7-4745-B062-102E233A6722}"/>
              </a:ext>
            </a:extLst>
          </p:cNvPr>
          <p:cNvSpPr>
            <a:spLocks noGrp="1"/>
          </p:cNvSpPr>
          <p:nvPr>
            <p:ph type="pic" sz="quarter" idx="14" hasCustomPrompt="1"/>
          </p:nvPr>
        </p:nvSpPr>
        <p:spPr>
          <a:xfrm>
            <a:off x="6146800" y="727075"/>
            <a:ext cx="5245100" cy="3070225"/>
          </a:xfrm>
          <a:prstGeom prst="rect">
            <a:avLst/>
          </a:prstGeom>
        </p:spPr>
        <p:txBody>
          <a:bodyPr/>
          <a:lstStyle>
            <a:lvl1pPr marL="0" indent="0" algn="ctr">
              <a:buNone/>
              <a:defRPr>
                <a:solidFill>
                  <a:schemeClr val="bg1"/>
                </a:solidFill>
              </a:defRPr>
            </a:lvl1pPr>
          </a:lstStyle>
          <a:p>
            <a:r>
              <a:rPr lang="en-US" dirty="0"/>
              <a:t>Insert photo here</a:t>
            </a:r>
          </a:p>
        </p:txBody>
      </p:sp>
      <p:cxnSp>
        <p:nvCxnSpPr>
          <p:cNvPr id="12" name="Straight Connector 11">
            <a:extLst>
              <a:ext uri="{FF2B5EF4-FFF2-40B4-BE49-F238E27FC236}">
                <a16:creationId xmlns:a16="http://schemas.microsoft.com/office/drawing/2014/main" id="{433A5CE3-0C01-4DBF-926A-2F9BFD0432AB}"/>
              </a:ext>
              <a:ext uri="{C183D7F6-B498-43B3-948B-1728B52AA6E4}">
                <adec:decorative xmlns:adec="http://schemas.microsoft.com/office/drawing/2017/decorative" val="1"/>
              </a:ext>
            </a:extLst>
          </p:cNvPr>
          <p:cNvCxnSpPr>
            <a:cxnSpLocks/>
          </p:cNvCxnSpPr>
          <p:nvPr userDrawn="1"/>
        </p:nvCxnSpPr>
        <p:spPr>
          <a:xfrm>
            <a:off x="800100" y="4144434"/>
            <a:ext cx="10629900" cy="0"/>
          </a:xfrm>
          <a:prstGeom prst="line">
            <a:avLst/>
          </a:prstGeom>
          <a:ln w="44450">
            <a:solidFill>
              <a:schemeClr val="bg1"/>
            </a:solidFill>
          </a:ln>
        </p:spPr>
        <p:style>
          <a:lnRef idx="1">
            <a:schemeClr val="accent1"/>
          </a:lnRef>
          <a:fillRef idx="0">
            <a:schemeClr val="accent1"/>
          </a:fillRef>
          <a:effectRef idx="0">
            <a:schemeClr val="accent1"/>
          </a:effectRef>
          <a:fontRef idx="minor">
            <a:schemeClr val="tx1"/>
          </a:fontRef>
        </p:style>
      </p:cxnSp>
      <p:sp>
        <p:nvSpPr>
          <p:cNvPr id="13" name="Footer Placeholder 11">
            <a:extLst>
              <a:ext uri="{FF2B5EF4-FFF2-40B4-BE49-F238E27FC236}">
                <a16:creationId xmlns:a16="http://schemas.microsoft.com/office/drawing/2014/main" id="{083D82F8-F43B-4D01-891B-F77BC6F6F877}"/>
              </a:ext>
            </a:extLst>
          </p:cNvPr>
          <p:cNvSpPr>
            <a:spLocks noGrp="1"/>
          </p:cNvSpPr>
          <p:nvPr>
            <p:ph type="ftr" sz="quarter" idx="11"/>
          </p:nvPr>
        </p:nvSpPr>
        <p:spPr>
          <a:xfrm>
            <a:off x="715383" y="6356350"/>
            <a:ext cx="4539727" cy="365125"/>
          </a:xfrm>
        </p:spPr>
        <p:txBody>
          <a:bodyPr/>
          <a:lstStyle>
            <a:lvl1pPr>
              <a:defRPr>
                <a:solidFill>
                  <a:schemeClr val="bg1"/>
                </a:solidFill>
              </a:defRPr>
            </a:lvl1pPr>
          </a:lstStyle>
          <a:p>
            <a:r>
              <a:rPr lang="en-US" dirty="0"/>
              <a:t>PRESENTATION TITLE</a:t>
            </a:r>
          </a:p>
        </p:txBody>
      </p:sp>
      <p:sp>
        <p:nvSpPr>
          <p:cNvPr id="14" name="Date Placeholder 6">
            <a:extLst>
              <a:ext uri="{FF2B5EF4-FFF2-40B4-BE49-F238E27FC236}">
                <a16:creationId xmlns:a16="http://schemas.microsoft.com/office/drawing/2014/main" id="{B8CBC856-A31F-40C2-B7EA-91B860D3066C}"/>
              </a:ext>
            </a:extLst>
          </p:cNvPr>
          <p:cNvSpPr>
            <a:spLocks noGrp="1"/>
          </p:cNvSpPr>
          <p:nvPr>
            <p:ph type="dt" sz="half" idx="10"/>
          </p:nvPr>
        </p:nvSpPr>
        <p:spPr>
          <a:xfrm>
            <a:off x="8369448" y="6356350"/>
            <a:ext cx="2592594" cy="365125"/>
          </a:xfrm>
        </p:spPr>
        <p:txBody>
          <a:bodyPr/>
          <a:lstStyle>
            <a:lvl1pPr>
              <a:defRPr>
                <a:solidFill>
                  <a:schemeClr val="bg1"/>
                </a:solidFill>
              </a:defRPr>
            </a:lvl1pPr>
          </a:lstStyle>
          <a:p>
            <a:r>
              <a:rPr lang="en-US"/>
              <a:t>2/11/20XX</a:t>
            </a:r>
            <a:endParaRPr lang="en-US" dirty="0"/>
          </a:p>
        </p:txBody>
      </p:sp>
      <p:sp>
        <p:nvSpPr>
          <p:cNvPr id="15" name="Slide Number Placeholder 10">
            <a:extLst>
              <a:ext uri="{FF2B5EF4-FFF2-40B4-BE49-F238E27FC236}">
                <a16:creationId xmlns:a16="http://schemas.microsoft.com/office/drawing/2014/main" id="{966FFB51-C55B-469E-B3C6-1A6369920BE5}"/>
              </a:ext>
            </a:extLst>
          </p:cNvPr>
          <p:cNvSpPr>
            <a:spLocks noGrp="1"/>
          </p:cNvSpPr>
          <p:nvPr>
            <p:ph type="sldNum" sz="quarter" idx="12"/>
          </p:nvPr>
        </p:nvSpPr>
        <p:spPr>
          <a:xfrm>
            <a:off x="10919012" y="6356350"/>
            <a:ext cx="672354" cy="365125"/>
          </a:xfrm>
        </p:spPr>
        <p:txBody>
          <a:bodyPr/>
          <a:lstStyle>
            <a:lvl1pPr>
              <a:defRPr>
                <a:solidFill>
                  <a:schemeClr val="bg1"/>
                </a:solidFill>
              </a:defRPr>
            </a:lvl1pPr>
          </a:lstStyle>
          <a:p>
            <a:fld id="{A53D7EE4-1EDB-42FD-B6B7-A82C9F31F0F4}" type="slidenum">
              <a:rPr lang="en-US" smtClean="0"/>
              <a:pPr/>
              <a:t>‹#›</a:t>
            </a:fld>
            <a:endParaRPr lang="en-US" dirty="0"/>
          </a:p>
        </p:txBody>
      </p:sp>
    </p:spTree>
    <p:extLst>
      <p:ext uri="{BB962C8B-B14F-4D97-AF65-F5344CB8AC3E}">
        <p14:creationId xmlns:p14="http://schemas.microsoft.com/office/powerpoint/2010/main" val="3370977323"/>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Agenda">
    <p:spTree>
      <p:nvGrpSpPr>
        <p:cNvPr id="1" name=""/>
        <p:cNvGrpSpPr/>
        <p:nvPr/>
      </p:nvGrpSpPr>
      <p:grpSpPr>
        <a:xfrm>
          <a:off x="0" y="0"/>
          <a:ext cx="0" cy="0"/>
          <a:chOff x="0" y="0"/>
          <a:chExt cx="0" cy="0"/>
        </a:xfrm>
      </p:grpSpPr>
      <p:sp>
        <p:nvSpPr>
          <p:cNvPr id="8" name="Title 1">
            <a:extLst>
              <a:ext uri="{FF2B5EF4-FFF2-40B4-BE49-F238E27FC236}">
                <a16:creationId xmlns:a16="http://schemas.microsoft.com/office/drawing/2014/main" id="{8695A76E-1EF3-4F47-9E87-6FCAB7D5DFE2}"/>
              </a:ext>
            </a:extLst>
          </p:cNvPr>
          <p:cNvSpPr>
            <a:spLocks noGrp="1"/>
          </p:cNvSpPr>
          <p:nvPr>
            <p:ph type="title"/>
          </p:nvPr>
        </p:nvSpPr>
        <p:spPr>
          <a:xfrm>
            <a:off x="5604846" y="860615"/>
            <a:ext cx="5922279" cy="1272986"/>
          </a:xfrm>
          <a:prstGeom prst="rect">
            <a:avLst/>
          </a:prstGeom>
        </p:spPr>
        <p:txBody>
          <a:bodyPr>
            <a:normAutofit/>
          </a:bodyPr>
          <a:lstStyle/>
          <a:p>
            <a:r>
              <a:rPr lang="en-US" sz="4000"/>
              <a:t>Click to edit Master title style</a:t>
            </a:r>
            <a:endParaRPr lang="en-US" sz="4000" dirty="0"/>
          </a:p>
        </p:txBody>
      </p:sp>
      <p:sp>
        <p:nvSpPr>
          <p:cNvPr id="18" name="Picture Placeholder 16">
            <a:extLst>
              <a:ext uri="{FF2B5EF4-FFF2-40B4-BE49-F238E27FC236}">
                <a16:creationId xmlns:a16="http://schemas.microsoft.com/office/drawing/2014/main" id="{EAD023B5-9ABC-4D4A-A1AD-D4D83D662192}"/>
              </a:ext>
            </a:extLst>
          </p:cNvPr>
          <p:cNvSpPr>
            <a:spLocks noGrp="1"/>
          </p:cNvSpPr>
          <p:nvPr>
            <p:ph type="pic" sz="quarter" idx="13" hasCustomPrompt="1"/>
          </p:nvPr>
        </p:nvSpPr>
        <p:spPr>
          <a:xfrm>
            <a:off x="-1" y="1"/>
            <a:ext cx="4876799" cy="6858000"/>
          </a:xfrm>
          <a:prstGeom prst="rect">
            <a:avLst/>
          </a:prstGeom>
        </p:spPr>
        <p:txBody>
          <a:bodyPr/>
          <a:lstStyle>
            <a:lvl1pPr marL="0" indent="0" algn="ctr">
              <a:buNone/>
              <a:defRPr/>
            </a:lvl1pPr>
          </a:lstStyle>
          <a:p>
            <a:r>
              <a:rPr lang="en-US" dirty="0"/>
              <a:t>Insert photo here</a:t>
            </a:r>
          </a:p>
        </p:txBody>
      </p:sp>
      <p:cxnSp>
        <p:nvCxnSpPr>
          <p:cNvPr id="10" name="Straight Connector 9">
            <a:extLst>
              <a:ext uri="{FF2B5EF4-FFF2-40B4-BE49-F238E27FC236}">
                <a16:creationId xmlns:a16="http://schemas.microsoft.com/office/drawing/2014/main" id="{C0AFB647-646C-4130-9EF5-C19C686B184A}"/>
              </a:ext>
              <a:ext uri="{C183D7F6-B498-43B3-948B-1728B52AA6E4}">
                <adec:decorative xmlns:adec="http://schemas.microsoft.com/office/drawing/2017/decorative" val="1"/>
              </a:ext>
            </a:extLst>
          </p:cNvPr>
          <p:cNvCxnSpPr>
            <a:cxnSpLocks/>
          </p:cNvCxnSpPr>
          <p:nvPr userDrawn="1"/>
        </p:nvCxnSpPr>
        <p:spPr>
          <a:xfrm>
            <a:off x="5715000" y="738013"/>
            <a:ext cx="5676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1" name="Content Placeholder 2">
            <a:extLst>
              <a:ext uri="{FF2B5EF4-FFF2-40B4-BE49-F238E27FC236}">
                <a16:creationId xmlns:a16="http://schemas.microsoft.com/office/drawing/2014/main" id="{A09D5546-AD01-4B29-B174-EDA7105100BE}"/>
              </a:ext>
            </a:extLst>
          </p:cNvPr>
          <p:cNvSpPr>
            <a:spLocks noGrp="1"/>
          </p:cNvSpPr>
          <p:nvPr>
            <p:ph idx="1"/>
          </p:nvPr>
        </p:nvSpPr>
        <p:spPr>
          <a:xfrm>
            <a:off x="5566943" y="2133600"/>
            <a:ext cx="6005933" cy="3774464"/>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2" name="Straight Connector 11">
            <a:extLst>
              <a:ext uri="{FF2B5EF4-FFF2-40B4-BE49-F238E27FC236}">
                <a16:creationId xmlns:a16="http://schemas.microsoft.com/office/drawing/2014/main" id="{5C0A0972-FD9A-4E9D-A0A3-BD0AF8C7B74C}"/>
              </a:ext>
              <a:ext uri="{C183D7F6-B498-43B3-948B-1728B52AA6E4}">
                <adec:decorative xmlns:adec="http://schemas.microsoft.com/office/drawing/2017/decorative" val="1"/>
              </a:ext>
            </a:extLst>
          </p:cNvPr>
          <p:cNvCxnSpPr>
            <a:cxnSpLocks/>
          </p:cNvCxnSpPr>
          <p:nvPr userDrawn="1"/>
        </p:nvCxnSpPr>
        <p:spPr>
          <a:xfrm>
            <a:off x="5715000" y="6134100"/>
            <a:ext cx="5676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Footer Placeholder 4">
            <a:extLst>
              <a:ext uri="{FF2B5EF4-FFF2-40B4-BE49-F238E27FC236}">
                <a16:creationId xmlns:a16="http://schemas.microsoft.com/office/drawing/2014/main" id="{F3B2F557-7BE5-4154-A82F-928EE54A585D}"/>
              </a:ext>
            </a:extLst>
          </p:cNvPr>
          <p:cNvSpPr>
            <a:spLocks noGrp="1"/>
          </p:cNvSpPr>
          <p:nvPr>
            <p:ph type="ftr" sz="quarter" idx="11"/>
          </p:nvPr>
        </p:nvSpPr>
        <p:spPr>
          <a:xfrm>
            <a:off x="715383" y="6356350"/>
            <a:ext cx="4539727" cy="365125"/>
          </a:xfrm>
          <a:prstGeom prst="rect">
            <a:avLst/>
          </a:prstGeom>
        </p:spPr>
        <p:txBody>
          <a:bodyPr/>
          <a:lstStyle>
            <a:lvl1pPr>
              <a:defRPr>
                <a:solidFill>
                  <a:schemeClr val="bg1"/>
                </a:solidFill>
                <a:effectLst/>
              </a:defRPr>
            </a:lvl1pPr>
          </a:lstStyle>
          <a:p>
            <a:r>
              <a:rPr lang="en-US"/>
              <a:t>PRESENTATION TITLE</a:t>
            </a:r>
            <a:endParaRPr lang="en-US" dirty="0"/>
          </a:p>
        </p:txBody>
      </p:sp>
      <p:sp>
        <p:nvSpPr>
          <p:cNvPr id="14" name="Date Placeholder 3">
            <a:extLst>
              <a:ext uri="{FF2B5EF4-FFF2-40B4-BE49-F238E27FC236}">
                <a16:creationId xmlns:a16="http://schemas.microsoft.com/office/drawing/2014/main" id="{DE54A7E3-1026-464C-BB67-2D7F714067E7}"/>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5" name="Slide Number Placeholder 5">
            <a:extLst>
              <a:ext uri="{FF2B5EF4-FFF2-40B4-BE49-F238E27FC236}">
                <a16:creationId xmlns:a16="http://schemas.microsoft.com/office/drawing/2014/main" id="{F1723F54-B646-4D12-AEA1-08269C254710}"/>
              </a:ext>
            </a:extLst>
          </p:cNvPr>
          <p:cNvSpPr>
            <a:spLocks noGrp="1"/>
          </p:cNvSpPr>
          <p:nvPr>
            <p:ph type="sldNum" sz="quarter" idx="12"/>
          </p:nvPr>
        </p:nvSpPr>
        <p:spPr>
          <a:xfrm>
            <a:off x="10919012" y="6356350"/>
            <a:ext cx="672354" cy="365125"/>
          </a:xfrm>
          <a:prstGeom prst="rect">
            <a:avLst/>
          </a:prstGeom>
        </p:spPr>
        <p:txBody>
          <a:bodyPr/>
          <a:lstStyle/>
          <a:p>
            <a:fld id="{E30AF5A0-43BB-4336-8627-9123B9144D80}" type="slidenum">
              <a:rPr lang="en-US" smtClean="0"/>
              <a:t>‹#›</a:t>
            </a:fld>
            <a:endParaRPr lang="en-US"/>
          </a:p>
        </p:txBody>
      </p:sp>
    </p:spTree>
    <p:extLst>
      <p:ext uri="{BB962C8B-B14F-4D97-AF65-F5344CB8AC3E}">
        <p14:creationId xmlns:p14="http://schemas.microsoft.com/office/powerpoint/2010/main" val="313464857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Introduction">
    <p:spTree>
      <p:nvGrpSpPr>
        <p:cNvPr id="1" name=""/>
        <p:cNvGrpSpPr/>
        <p:nvPr/>
      </p:nvGrpSpPr>
      <p:grpSpPr>
        <a:xfrm>
          <a:off x="0" y="0"/>
          <a:ext cx="0" cy="0"/>
          <a:chOff x="0" y="0"/>
          <a:chExt cx="0" cy="0"/>
        </a:xfrm>
      </p:grpSpPr>
      <p:sp>
        <p:nvSpPr>
          <p:cNvPr id="8" name="Title 9">
            <a:extLst>
              <a:ext uri="{FF2B5EF4-FFF2-40B4-BE49-F238E27FC236}">
                <a16:creationId xmlns:a16="http://schemas.microsoft.com/office/drawing/2014/main" id="{C8837BA0-445B-4D04-ADA9-C65084B15F90}"/>
              </a:ext>
            </a:extLst>
          </p:cNvPr>
          <p:cNvSpPr>
            <a:spLocks noGrp="1"/>
          </p:cNvSpPr>
          <p:nvPr>
            <p:ph type="title"/>
          </p:nvPr>
        </p:nvSpPr>
        <p:spPr>
          <a:xfrm>
            <a:off x="800099" y="904730"/>
            <a:ext cx="4152900" cy="1652590"/>
          </a:xfrm>
          <a:prstGeom prst="rect">
            <a:avLst/>
          </a:prstGeom>
        </p:spPr>
        <p:txBody>
          <a:bodyPr>
            <a:normAutofit/>
          </a:bodyPr>
          <a:lstStyle/>
          <a:p>
            <a:r>
              <a:rPr lang="en-US"/>
              <a:t>Click to edit Master title style</a:t>
            </a:r>
            <a:endParaRPr lang="en-US" dirty="0"/>
          </a:p>
        </p:txBody>
      </p:sp>
      <p:sp>
        <p:nvSpPr>
          <p:cNvPr id="10" name="Content Placeholder 10">
            <a:extLst>
              <a:ext uri="{FF2B5EF4-FFF2-40B4-BE49-F238E27FC236}">
                <a16:creationId xmlns:a16="http://schemas.microsoft.com/office/drawing/2014/main" id="{0CFA4CCF-323F-4998-B6BF-56207329CDA8}"/>
              </a:ext>
            </a:extLst>
          </p:cNvPr>
          <p:cNvSpPr>
            <a:spLocks noGrp="1"/>
          </p:cNvSpPr>
          <p:nvPr>
            <p:ph idx="1"/>
          </p:nvPr>
        </p:nvSpPr>
        <p:spPr>
          <a:xfrm>
            <a:off x="5133975" y="952368"/>
            <a:ext cx="6257926" cy="1773893"/>
          </a:xfrm>
          <a:prstGeom prst="rect">
            <a:avLst/>
          </a:prstGeom>
        </p:spPr>
        <p:txBody>
          <a:bodyPr>
            <a:normAutofit/>
          </a:bodyPr>
          <a:lstStyle>
            <a:lvl1pPr marL="0" indent="0">
              <a:lnSpc>
                <a:spcPct val="100000"/>
              </a:lnSpc>
              <a:buNone/>
              <a:defRPr sz="1800"/>
            </a:lvl1pPr>
          </a:lstStyle>
          <a:p>
            <a:pPr lvl="0"/>
            <a:r>
              <a:rPr lang="en-US"/>
              <a:t>Click to edit Master text styles</a:t>
            </a:r>
          </a:p>
        </p:txBody>
      </p:sp>
      <p:cxnSp>
        <p:nvCxnSpPr>
          <p:cNvPr id="13" name="Straight Connector 12">
            <a:extLst>
              <a:ext uri="{FF2B5EF4-FFF2-40B4-BE49-F238E27FC236}">
                <a16:creationId xmlns:a16="http://schemas.microsoft.com/office/drawing/2014/main" id="{DFFFF70A-3EED-4002-B2F8-FB8301C80C77}"/>
              </a:ext>
              <a:ext uri="{C183D7F6-B498-43B3-948B-1728B52AA6E4}">
                <adec:decorative xmlns:adec="http://schemas.microsoft.com/office/drawing/2017/decorative" val="1"/>
              </a:ext>
            </a:extLst>
          </p:cNvPr>
          <p:cNvCxnSpPr>
            <a:cxnSpLocks/>
          </p:cNvCxnSpPr>
          <p:nvPr userDrawn="1"/>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20" name="Picture Placeholder 17">
            <a:extLst>
              <a:ext uri="{FF2B5EF4-FFF2-40B4-BE49-F238E27FC236}">
                <a16:creationId xmlns:a16="http://schemas.microsoft.com/office/drawing/2014/main" id="{DD78C1EE-0224-4362-B796-4CC7B06992BD}"/>
              </a:ext>
            </a:extLst>
          </p:cNvPr>
          <p:cNvSpPr>
            <a:spLocks noGrp="1"/>
          </p:cNvSpPr>
          <p:nvPr>
            <p:ph type="pic" sz="quarter" idx="13" hasCustomPrompt="1"/>
          </p:nvPr>
        </p:nvSpPr>
        <p:spPr>
          <a:xfrm>
            <a:off x="800099" y="3048000"/>
            <a:ext cx="5133990" cy="2737531"/>
          </a:xfrm>
          <a:prstGeom prst="rect">
            <a:avLst/>
          </a:prstGeom>
        </p:spPr>
        <p:txBody>
          <a:bodyPr/>
          <a:lstStyle>
            <a:lvl1pPr marL="0" indent="0" algn="ctr">
              <a:buNone/>
              <a:defRPr/>
            </a:lvl1pPr>
          </a:lstStyle>
          <a:p>
            <a:r>
              <a:rPr lang="en-US" dirty="0"/>
              <a:t>Insert photo here</a:t>
            </a:r>
          </a:p>
        </p:txBody>
      </p:sp>
      <p:sp>
        <p:nvSpPr>
          <p:cNvPr id="21" name="Picture Placeholder 17">
            <a:extLst>
              <a:ext uri="{FF2B5EF4-FFF2-40B4-BE49-F238E27FC236}">
                <a16:creationId xmlns:a16="http://schemas.microsoft.com/office/drawing/2014/main" id="{2C1748F4-2D05-4407-8CB0-D854F9602DA3}"/>
              </a:ext>
            </a:extLst>
          </p:cNvPr>
          <p:cNvSpPr>
            <a:spLocks noGrp="1"/>
          </p:cNvSpPr>
          <p:nvPr>
            <p:ph type="pic" sz="quarter" idx="14" hasCustomPrompt="1"/>
          </p:nvPr>
        </p:nvSpPr>
        <p:spPr>
          <a:xfrm>
            <a:off x="6209621" y="3048000"/>
            <a:ext cx="5182278" cy="2737531"/>
          </a:xfrm>
          <a:prstGeom prst="rect">
            <a:avLst/>
          </a:prstGeom>
        </p:spPr>
        <p:txBody>
          <a:bodyPr/>
          <a:lstStyle>
            <a:lvl1pPr marL="0" indent="0" algn="ctr">
              <a:buNone/>
              <a:defRPr/>
            </a:lvl1pPr>
          </a:lstStyle>
          <a:p>
            <a:r>
              <a:rPr lang="en-US" dirty="0"/>
              <a:t>Insert photo here</a:t>
            </a:r>
          </a:p>
        </p:txBody>
      </p:sp>
      <p:sp>
        <p:nvSpPr>
          <p:cNvPr id="14" name="Footer Placeholder 7">
            <a:extLst>
              <a:ext uri="{FF2B5EF4-FFF2-40B4-BE49-F238E27FC236}">
                <a16:creationId xmlns:a16="http://schemas.microsoft.com/office/drawing/2014/main" id="{59837BA4-E3C3-4F0D-A113-75128BC03EF4}"/>
              </a:ext>
            </a:extLst>
          </p:cNvPr>
          <p:cNvSpPr>
            <a:spLocks noGrp="1"/>
          </p:cNvSpPr>
          <p:nvPr>
            <p:ph type="ftr" sz="quarter" idx="11"/>
          </p:nvPr>
        </p:nvSpPr>
        <p:spPr>
          <a:xfrm>
            <a:off x="715383" y="6356350"/>
            <a:ext cx="4539727" cy="365125"/>
          </a:xfrm>
          <a:prstGeom prst="rect">
            <a:avLst/>
          </a:prstGeom>
        </p:spPr>
        <p:txBody>
          <a:bodyPr/>
          <a:lstStyle>
            <a:lvl1pPr>
              <a:defRPr/>
            </a:lvl1pPr>
          </a:lstStyle>
          <a:p>
            <a:r>
              <a:rPr lang="en-US" dirty="0"/>
              <a:t>PRESENTATION TITLE</a:t>
            </a:r>
          </a:p>
        </p:txBody>
      </p:sp>
      <p:sp>
        <p:nvSpPr>
          <p:cNvPr id="15" name="Date Placeholder 1">
            <a:extLst>
              <a:ext uri="{FF2B5EF4-FFF2-40B4-BE49-F238E27FC236}">
                <a16:creationId xmlns:a16="http://schemas.microsoft.com/office/drawing/2014/main" id="{5DA65157-50C9-4A85-912D-6DC9A606192F}"/>
              </a:ext>
            </a:extLst>
          </p:cNvPr>
          <p:cNvSpPr>
            <a:spLocks noGrp="1"/>
          </p:cNvSpPr>
          <p:nvPr>
            <p:ph type="dt" sz="half" idx="10"/>
          </p:nvPr>
        </p:nvSpPr>
        <p:spPr>
          <a:xfrm>
            <a:off x="8369448" y="6356350"/>
            <a:ext cx="2592594" cy="365125"/>
          </a:xfrm>
          <a:prstGeom prst="rect">
            <a:avLst/>
          </a:prstGeom>
        </p:spPr>
        <p:txBody>
          <a:bodyPr/>
          <a:lstStyle/>
          <a:p>
            <a:r>
              <a:rPr lang="en-US"/>
              <a:t>2/11/20XX</a:t>
            </a:r>
          </a:p>
        </p:txBody>
      </p:sp>
      <p:sp>
        <p:nvSpPr>
          <p:cNvPr id="16" name="Slide Number Placeholder 6">
            <a:extLst>
              <a:ext uri="{FF2B5EF4-FFF2-40B4-BE49-F238E27FC236}">
                <a16:creationId xmlns:a16="http://schemas.microsoft.com/office/drawing/2014/main" id="{9DE415B0-F0C3-4971-8C76-0D54D6407C42}"/>
              </a:ext>
            </a:extLst>
          </p:cNvPr>
          <p:cNvSpPr>
            <a:spLocks noGrp="1"/>
          </p:cNvSpPr>
          <p:nvPr>
            <p:ph type="sldNum" sz="quarter" idx="12"/>
          </p:nvPr>
        </p:nvSpPr>
        <p:spPr>
          <a:xfrm>
            <a:off x="10919012" y="6356350"/>
            <a:ext cx="672354" cy="365125"/>
          </a:xfrm>
          <a:prstGeom prst="rect">
            <a:avLst/>
          </a:prstGeom>
        </p:spPr>
        <p:txBody>
          <a:bodyPr/>
          <a:lstStyle/>
          <a:p>
            <a:fld id="{A53D7EE4-1EDB-42FD-B6B7-A82C9F31F0F4}" type="slidenum">
              <a:rPr lang="en-US" smtClean="0"/>
              <a:t>‹#›</a:t>
            </a:fld>
            <a:endParaRPr lang="en-US"/>
          </a:p>
        </p:txBody>
      </p:sp>
    </p:spTree>
    <p:extLst>
      <p:ext uri="{BB962C8B-B14F-4D97-AF65-F5344CB8AC3E}">
        <p14:creationId xmlns:p14="http://schemas.microsoft.com/office/powerpoint/2010/main" val="125120964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Section Break">
    <p:spTree>
      <p:nvGrpSpPr>
        <p:cNvPr id="1" name=""/>
        <p:cNvGrpSpPr/>
        <p:nvPr/>
      </p:nvGrpSpPr>
      <p:grpSpPr>
        <a:xfrm>
          <a:off x="0" y="0"/>
          <a:ext cx="0" cy="0"/>
          <a:chOff x="0" y="0"/>
          <a:chExt cx="0" cy="0"/>
        </a:xfrm>
      </p:grpSpPr>
      <p:sp>
        <p:nvSpPr>
          <p:cNvPr id="20" name="Title 10">
            <a:extLst>
              <a:ext uri="{FF2B5EF4-FFF2-40B4-BE49-F238E27FC236}">
                <a16:creationId xmlns:a16="http://schemas.microsoft.com/office/drawing/2014/main" id="{6DC3399C-8B0E-4D7D-A955-FB1F37CF3672}"/>
              </a:ext>
            </a:extLst>
          </p:cNvPr>
          <p:cNvSpPr>
            <a:spLocks noGrp="1"/>
          </p:cNvSpPr>
          <p:nvPr>
            <p:ph type="ctrTitle"/>
          </p:nvPr>
        </p:nvSpPr>
        <p:spPr>
          <a:xfrm>
            <a:off x="684643" y="871758"/>
            <a:ext cx="5227171" cy="3871143"/>
          </a:xfrm>
          <a:prstGeom prst="rect">
            <a:avLst/>
          </a:prstGeom>
        </p:spPr>
        <p:txBody>
          <a:bodyPr/>
          <a:lstStyle/>
          <a:p>
            <a:r>
              <a:rPr lang="en-US"/>
              <a:t>Click to edit Master title style</a:t>
            </a:r>
            <a:endParaRPr lang="en-US" dirty="0"/>
          </a:p>
        </p:txBody>
      </p:sp>
      <p:sp>
        <p:nvSpPr>
          <p:cNvPr id="21" name="Subtitle 11">
            <a:extLst>
              <a:ext uri="{FF2B5EF4-FFF2-40B4-BE49-F238E27FC236}">
                <a16:creationId xmlns:a16="http://schemas.microsoft.com/office/drawing/2014/main" id="{13C3C1EB-2C5B-4710-893A-9DD6284D5CB0}"/>
              </a:ext>
            </a:extLst>
          </p:cNvPr>
          <p:cNvSpPr>
            <a:spLocks noGrp="1"/>
          </p:cNvSpPr>
          <p:nvPr>
            <p:ph type="subTitle" idx="1"/>
          </p:nvPr>
        </p:nvSpPr>
        <p:spPr>
          <a:xfrm>
            <a:off x="695325" y="4785543"/>
            <a:ext cx="4857857" cy="1005657"/>
          </a:xfrm>
          <a:prstGeom prst="rect">
            <a:avLst/>
          </a:prstGeom>
        </p:spPr>
        <p:txBody>
          <a:bodyPr/>
          <a:lstStyle>
            <a:lvl1pPr marL="0" indent="0">
              <a:buNone/>
              <a:defRPr sz="1800"/>
            </a:lvl1pPr>
          </a:lstStyle>
          <a:p>
            <a:r>
              <a:rPr lang="en-US"/>
              <a:t>Click to edit Master subtitle style</a:t>
            </a:r>
            <a:endParaRPr lang="en-US" dirty="0"/>
          </a:p>
        </p:txBody>
      </p:sp>
      <p:sp>
        <p:nvSpPr>
          <p:cNvPr id="30" name="Picture Placeholder 28">
            <a:extLst>
              <a:ext uri="{FF2B5EF4-FFF2-40B4-BE49-F238E27FC236}">
                <a16:creationId xmlns:a16="http://schemas.microsoft.com/office/drawing/2014/main" id="{E335E712-C7FD-4BAC-B89C-58AF6594A4E7}"/>
              </a:ext>
            </a:extLst>
          </p:cNvPr>
          <p:cNvSpPr>
            <a:spLocks noGrp="1"/>
          </p:cNvSpPr>
          <p:nvPr>
            <p:ph type="pic" sz="quarter" idx="13" hasCustomPrompt="1"/>
          </p:nvPr>
        </p:nvSpPr>
        <p:spPr>
          <a:xfrm>
            <a:off x="6515100" y="0"/>
            <a:ext cx="5676900" cy="6858000"/>
          </a:xfrm>
          <a:prstGeom prst="rect">
            <a:avLst/>
          </a:prstGeom>
        </p:spPr>
        <p:txBody>
          <a:bodyPr/>
          <a:lstStyle>
            <a:lvl1pPr marL="0" indent="0" algn="ctr">
              <a:buNone/>
              <a:defRPr/>
            </a:lvl1pPr>
          </a:lstStyle>
          <a:p>
            <a:r>
              <a:rPr lang="en-US" dirty="0"/>
              <a:t>Insert photo here</a:t>
            </a:r>
          </a:p>
        </p:txBody>
      </p:sp>
      <p:cxnSp>
        <p:nvCxnSpPr>
          <p:cNvPr id="22" name="Straight Connector 21">
            <a:extLst>
              <a:ext uri="{FF2B5EF4-FFF2-40B4-BE49-F238E27FC236}">
                <a16:creationId xmlns:a16="http://schemas.microsoft.com/office/drawing/2014/main" id="{51E8A8BA-B48F-4CEA-A820-8955D55D05DC}"/>
              </a:ext>
              <a:ext uri="{C183D7F6-B498-43B3-948B-1728B52AA6E4}">
                <adec:decorative xmlns:adec="http://schemas.microsoft.com/office/drawing/2017/decorative" val="1"/>
              </a:ext>
            </a:extLst>
          </p:cNvPr>
          <p:cNvCxnSpPr>
            <a:cxnSpLocks/>
          </p:cNvCxnSpPr>
          <p:nvPr userDrawn="1"/>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3" name="Straight Connector 22">
            <a:extLst>
              <a:ext uri="{FF2B5EF4-FFF2-40B4-BE49-F238E27FC236}">
                <a16:creationId xmlns:a16="http://schemas.microsoft.com/office/drawing/2014/main" id="{D894FBB1-EC2B-4CAB-AE4E-A7A156244F26}"/>
              </a:ext>
              <a:ext uri="{C183D7F6-B498-43B3-948B-1728B52AA6E4}">
                <adec:decorative xmlns:adec="http://schemas.microsoft.com/office/drawing/2017/decorative" val="1"/>
              </a:ext>
            </a:extLst>
          </p:cNvPr>
          <p:cNvCxnSpPr>
            <a:cxnSpLocks/>
          </p:cNvCxnSpPr>
          <p:nvPr userDrawn="1"/>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363555018"/>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hart">
    <p:spTree>
      <p:nvGrpSpPr>
        <p:cNvPr id="1" name=""/>
        <p:cNvGrpSpPr/>
        <p:nvPr/>
      </p:nvGrpSpPr>
      <p:grpSpPr>
        <a:xfrm>
          <a:off x="0" y="0"/>
          <a:ext cx="0" cy="0"/>
          <a:chOff x="0" y="0"/>
          <a:chExt cx="0" cy="0"/>
        </a:xfrm>
      </p:grpSpPr>
      <p:sp>
        <p:nvSpPr>
          <p:cNvPr id="17" name="Title 2">
            <a:extLst>
              <a:ext uri="{FF2B5EF4-FFF2-40B4-BE49-F238E27FC236}">
                <a16:creationId xmlns:a16="http://schemas.microsoft.com/office/drawing/2014/main" id="{9D49AB0A-D330-4415-9B9C-C769A852DF2D}"/>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18" name="Straight Connector 17">
            <a:extLst>
              <a:ext uri="{FF2B5EF4-FFF2-40B4-BE49-F238E27FC236}">
                <a16:creationId xmlns:a16="http://schemas.microsoft.com/office/drawing/2014/main" id="{37EFB8CD-537B-4E5E-8F93-82EED2C8412C}"/>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D20CA687-1C2C-48EE-99B9-EC8CF30289F1}"/>
              </a:ext>
            </a:extLst>
          </p:cNvPr>
          <p:cNvSpPr>
            <a:spLocks noGrp="1"/>
          </p:cNvSpPr>
          <p:nvPr>
            <p:ph sz="quarter" idx="13" hasCustomPrompt="1"/>
          </p:nvPr>
        </p:nvSpPr>
        <p:spPr>
          <a:xfrm>
            <a:off x="1335088" y="1995488"/>
            <a:ext cx="9521825" cy="405130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9" name="Footer Placeholder 9">
            <a:extLst>
              <a:ext uri="{FF2B5EF4-FFF2-40B4-BE49-F238E27FC236}">
                <a16:creationId xmlns:a16="http://schemas.microsoft.com/office/drawing/2014/main" id="{8135C37F-29C2-41B0-B777-64FAC1F70FE4}"/>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20" name="Date Placeholder 8">
            <a:extLst>
              <a:ext uri="{FF2B5EF4-FFF2-40B4-BE49-F238E27FC236}">
                <a16:creationId xmlns:a16="http://schemas.microsoft.com/office/drawing/2014/main" id="{FAC325DA-0D81-49D1-BDBC-680AF5D62C71}"/>
              </a:ext>
            </a:extLst>
          </p:cNvPr>
          <p:cNvSpPr>
            <a:spLocks noGrp="1"/>
          </p:cNvSpPr>
          <p:nvPr>
            <p:ph type="dt" sz="half" idx="10"/>
          </p:nvPr>
        </p:nvSpPr>
        <p:spPr>
          <a:xfrm>
            <a:off x="8369448" y="6356350"/>
            <a:ext cx="2592594" cy="365125"/>
          </a:xfrm>
        </p:spPr>
        <p:txBody>
          <a:bodyPr/>
          <a:lstStyle/>
          <a:p>
            <a:r>
              <a:rPr lang="en-US"/>
              <a:t>2/11/20XX</a:t>
            </a:r>
          </a:p>
        </p:txBody>
      </p:sp>
      <p:sp>
        <p:nvSpPr>
          <p:cNvPr id="21" name="Slide Number Placeholder 10">
            <a:extLst>
              <a:ext uri="{FF2B5EF4-FFF2-40B4-BE49-F238E27FC236}">
                <a16:creationId xmlns:a16="http://schemas.microsoft.com/office/drawing/2014/main" id="{13980C1F-6344-4AC2-8573-0D9F35314B84}"/>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1678275658"/>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Table">
    <p:spTree>
      <p:nvGrpSpPr>
        <p:cNvPr id="1" name=""/>
        <p:cNvGrpSpPr/>
        <p:nvPr/>
      </p:nvGrpSpPr>
      <p:grpSpPr>
        <a:xfrm>
          <a:off x="0" y="0"/>
          <a:ext cx="0" cy="0"/>
          <a:chOff x="0" y="0"/>
          <a:chExt cx="0" cy="0"/>
        </a:xfrm>
      </p:grpSpPr>
      <p:sp>
        <p:nvSpPr>
          <p:cNvPr id="6" name="Title 2">
            <a:extLst>
              <a:ext uri="{FF2B5EF4-FFF2-40B4-BE49-F238E27FC236}">
                <a16:creationId xmlns:a16="http://schemas.microsoft.com/office/drawing/2014/main" id="{D5221BF9-9559-4D62-ADC6-2362970143F9}"/>
              </a:ext>
            </a:extLst>
          </p:cNvPr>
          <p:cNvSpPr>
            <a:spLocks noGrp="1"/>
          </p:cNvSpPr>
          <p:nvPr>
            <p:ph type="title" hasCustomPrompt="1"/>
          </p:nvPr>
        </p:nvSpPr>
        <p:spPr>
          <a:xfrm>
            <a:off x="695325" y="888999"/>
            <a:ext cx="10798176" cy="1051914"/>
          </a:xfrm>
          <a:prstGeom prst="rect">
            <a:avLst/>
          </a:prstGeom>
        </p:spPr>
        <p:txBody>
          <a:bodyPr/>
          <a:lstStyle>
            <a:lvl1pPr algn="r">
              <a:defRPr/>
            </a:lvl1pPr>
          </a:lstStyle>
          <a:p>
            <a:r>
              <a:rPr lang="en-US" dirty="0" err="1"/>
              <a:t>ClICK</a:t>
            </a:r>
            <a:r>
              <a:rPr lang="en-US" dirty="0"/>
              <a:t> TO ADD TITLE</a:t>
            </a:r>
          </a:p>
        </p:txBody>
      </p:sp>
      <p:cxnSp>
        <p:nvCxnSpPr>
          <p:cNvPr id="7" name="Straight Connector 6">
            <a:extLst>
              <a:ext uri="{FF2B5EF4-FFF2-40B4-BE49-F238E27FC236}">
                <a16:creationId xmlns:a16="http://schemas.microsoft.com/office/drawing/2014/main" id="{7FB4C3E1-495D-437D-A1DB-87F3028BBA42}"/>
              </a:ext>
              <a:ext uri="{C183D7F6-B498-43B3-948B-1728B52AA6E4}">
                <adec:decorative xmlns:adec="http://schemas.microsoft.com/office/drawing/2017/decorative" val="1"/>
              </a:ext>
            </a:extLst>
          </p:cNvPr>
          <p:cNvCxnSpPr>
            <a:cxnSpLocks/>
          </p:cNvCxnSpPr>
          <p:nvPr userDrawn="1"/>
        </p:nvCxnSpPr>
        <p:spPr>
          <a:xfrm>
            <a:off x="9751536"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Content Placeholder 2">
            <a:extLst>
              <a:ext uri="{FF2B5EF4-FFF2-40B4-BE49-F238E27FC236}">
                <a16:creationId xmlns:a16="http://schemas.microsoft.com/office/drawing/2014/main" id="{6AAB131D-0F50-4923-96D1-8C59A3D8EEC3}"/>
              </a:ext>
            </a:extLst>
          </p:cNvPr>
          <p:cNvSpPr>
            <a:spLocks noGrp="1"/>
          </p:cNvSpPr>
          <p:nvPr>
            <p:ph sz="quarter" idx="13" hasCustomPrompt="1"/>
          </p:nvPr>
        </p:nvSpPr>
        <p:spPr>
          <a:xfrm>
            <a:off x="1762875" y="2386654"/>
            <a:ext cx="8663075" cy="3310890"/>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8" name="Footer Placeholder 9">
            <a:extLst>
              <a:ext uri="{FF2B5EF4-FFF2-40B4-BE49-F238E27FC236}">
                <a16:creationId xmlns:a16="http://schemas.microsoft.com/office/drawing/2014/main" id="{F30DBE8A-9D17-4F79-86F8-9FEA11DF06E9}"/>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9" name="Date Placeholder 8">
            <a:extLst>
              <a:ext uri="{FF2B5EF4-FFF2-40B4-BE49-F238E27FC236}">
                <a16:creationId xmlns:a16="http://schemas.microsoft.com/office/drawing/2014/main" id="{FC9023F8-E1A8-4C1E-B745-6658DCD6718F}"/>
              </a:ext>
            </a:extLst>
          </p:cNvPr>
          <p:cNvSpPr>
            <a:spLocks noGrp="1"/>
          </p:cNvSpPr>
          <p:nvPr>
            <p:ph type="dt" sz="half" idx="10"/>
          </p:nvPr>
        </p:nvSpPr>
        <p:spPr>
          <a:xfrm>
            <a:off x="8369448" y="6356350"/>
            <a:ext cx="2592594" cy="365125"/>
          </a:xfrm>
        </p:spPr>
        <p:txBody>
          <a:bodyPr/>
          <a:lstStyle/>
          <a:p>
            <a:r>
              <a:rPr lang="en-US"/>
              <a:t>2/11/20XX</a:t>
            </a:r>
          </a:p>
        </p:txBody>
      </p:sp>
      <p:sp>
        <p:nvSpPr>
          <p:cNvPr id="10" name="Slide Number Placeholder 10">
            <a:extLst>
              <a:ext uri="{FF2B5EF4-FFF2-40B4-BE49-F238E27FC236}">
                <a16:creationId xmlns:a16="http://schemas.microsoft.com/office/drawing/2014/main" id="{E51CCEBF-A77A-4DDA-94D4-73646D552252}"/>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54409478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Quote">
    <p:spTree>
      <p:nvGrpSpPr>
        <p:cNvPr id="1" name=""/>
        <p:cNvGrpSpPr/>
        <p:nvPr/>
      </p:nvGrpSpPr>
      <p:grpSpPr>
        <a:xfrm>
          <a:off x="0" y="0"/>
          <a:ext cx="0" cy="0"/>
          <a:chOff x="0" y="0"/>
          <a:chExt cx="0" cy="0"/>
        </a:xfrm>
      </p:grpSpPr>
      <p:sp>
        <p:nvSpPr>
          <p:cNvPr id="17" name="Picture Placeholder 16">
            <a:extLst>
              <a:ext uri="{FF2B5EF4-FFF2-40B4-BE49-F238E27FC236}">
                <a16:creationId xmlns:a16="http://schemas.microsoft.com/office/drawing/2014/main" id="{6371D84D-B708-4A20-8D50-CDA4E3EC6F9C}"/>
              </a:ext>
            </a:extLst>
          </p:cNvPr>
          <p:cNvSpPr>
            <a:spLocks noGrp="1"/>
          </p:cNvSpPr>
          <p:nvPr>
            <p:ph type="pic" sz="quarter" idx="13" hasCustomPrompt="1"/>
          </p:nvPr>
        </p:nvSpPr>
        <p:spPr>
          <a:xfrm>
            <a:off x="0" y="0"/>
            <a:ext cx="12192000" cy="6858000"/>
          </a:xfrm>
          <a:custGeom>
            <a:avLst/>
            <a:gdLst>
              <a:gd name="connsiteX0" fmla="*/ 800476 w 12192000"/>
              <a:gd name="connsiteY0" fmla="*/ 6126480 h 6858000"/>
              <a:gd name="connsiteX1" fmla="*/ 800476 w 12192000"/>
              <a:gd name="connsiteY1" fmla="*/ 6144768 h 6858000"/>
              <a:gd name="connsiteX2" fmla="*/ 11407516 w 12192000"/>
              <a:gd name="connsiteY2" fmla="*/ 6144768 h 6858000"/>
              <a:gd name="connsiteX3" fmla="*/ 11407516 w 12192000"/>
              <a:gd name="connsiteY3" fmla="*/ 6126480 h 6858000"/>
              <a:gd name="connsiteX4" fmla="*/ 800476 w 12192000"/>
              <a:gd name="connsiteY4" fmla="*/ 701040 h 6858000"/>
              <a:gd name="connsiteX5" fmla="*/ 800476 w 12192000"/>
              <a:gd name="connsiteY5" fmla="*/ 746759 h 6858000"/>
              <a:gd name="connsiteX6" fmla="*/ 11407516 w 12192000"/>
              <a:gd name="connsiteY6" fmla="*/ 746759 h 6858000"/>
              <a:gd name="connsiteX7" fmla="*/ 11407516 w 12192000"/>
              <a:gd name="connsiteY7" fmla="*/ 701040 h 6858000"/>
              <a:gd name="connsiteX8" fmla="*/ 0 w 12192000"/>
              <a:gd name="connsiteY8" fmla="*/ 0 h 6858000"/>
              <a:gd name="connsiteX9" fmla="*/ 12192000 w 12192000"/>
              <a:gd name="connsiteY9" fmla="*/ 0 h 6858000"/>
              <a:gd name="connsiteX10" fmla="*/ 12192000 w 12192000"/>
              <a:gd name="connsiteY10" fmla="*/ 6858000 h 6858000"/>
              <a:gd name="connsiteX11" fmla="*/ 0 w 12192000"/>
              <a:gd name="connsiteY11" fmla="*/ 685800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12192000" h="6858000">
                <a:moveTo>
                  <a:pt x="800476" y="6126480"/>
                </a:moveTo>
                <a:lnTo>
                  <a:pt x="800476" y="6144768"/>
                </a:lnTo>
                <a:lnTo>
                  <a:pt x="11407516" y="6144768"/>
                </a:lnTo>
                <a:lnTo>
                  <a:pt x="11407516" y="6126480"/>
                </a:lnTo>
                <a:close/>
                <a:moveTo>
                  <a:pt x="800476" y="701040"/>
                </a:moveTo>
                <a:lnTo>
                  <a:pt x="800476" y="746759"/>
                </a:lnTo>
                <a:lnTo>
                  <a:pt x="11407516" y="746759"/>
                </a:lnTo>
                <a:lnTo>
                  <a:pt x="11407516" y="701040"/>
                </a:lnTo>
                <a:close/>
                <a:moveTo>
                  <a:pt x="0" y="0"/>
                </a:moveTo>
                <a:lnTo>
                  <a:pt x="12192000" y="0"/>
                </a:lnTo>
                <a:lnTo>
                  <a:pt x="12192000" y="6858000"/>
                </a:lnTo>
                <a:lnTo>
                  <a:pt x="0" y="6858000"/>
                </a:lnTo>
                <a:close/>
              </a:path>
            </a:pathLst>
          </a:custGeom>
        </p:spPr>
        <p:txBody>
          <a:bodyPr wrap="square">
            <a:noAutofit/>
          </a:bodyPr>
          <a:lstStyle>
            <a:lvl1pPr marL="0" indent="0" algn="ctr">
              <a:buNone/>
              <a:defRPr/>
            </a:lvl1pPr>
          </a:lstStyle>
          <a:p>
            <a:r>
              <a:rPr lang="en-US" dirty="0"/>
              <a:t>Insert photo here</a:t>
            </a:r>
          </a:p>
        </p:txBody>
      </p:sp>
      <p:sp>
        <p:nvSpPr>
          <p:cNvPr id="2" name="Title 1">
            <a:extLst>
              <a:ext uri="{FF2B5EF4-FFF2-40B4-BE49-F238E27FC236}">
                <a16:creationId xmlns:a16="http://schemas.microsoft.com/office/drawing/2014/main" id="{21A03AD3-C316-411C-9844-6C8D950DC403}"/>
              </a:ext>
            </a:extLst>
          </p:cNvPr>
          <p:cNvSpPr>
            <a:spLocks noGrp="1"/>
          </p:cNvSpPr>
          <p:nvPr>
            <p:ph type="title" hasCustomPrompt="1"/>
          </p:nvPr>
        </p:nvSpPr>
        <p:spPr>
          <a:xfrm>
            <a:off x="6601766" y="1837677"/>
            <a:ext cx="4930901" cy="2334828"/>
          </a:xfrm>
          <a:prstGeom prst="rect">
            <a:avLst/>
          </a:prstGeom>
        </p:spPr>
        <p:txBody>
          <a:bodyPr/>
          <a:lstStyle>
            <a:lvl1pPr algn="r">
              <a:defRPr cap="none">
                <a:solidFill>
                  <a:schemeClr val="bg1"/>
                </a:solidFill>
                <a:effectLst>
                  <a:outerShdw blurRad="38100" dist="38100" dir="2700000" algn="tl">
                    <a:srgbClr val="000000">
                      <a:alpha val="43137"/>
                    </a:srgbClr>
                  </a:outerShdw>
                </a:effectLst>
              </a:defRPr>
            </a:lvl1pPr>
          </a:lstStyle>
          <a:p>
            <a:r>
              <a:rPr lang="en-US" dirty="0"/>
              <a:t>Insert text here</a:t>
            </a:r>
          </a:p>
        </p:txBody>
      </p:sp>
      <p:sp>
        <p:nvSpPr>
          <p:cNvPr id="25" name="Subtitle 2">
            <a:extLst>
              <a:ext uri="{FF2B5EF4-FFF2-40B4-BE49-F238E27FC236}">
                <a16:creationId xmlns:a16="http://schemas.microsoft.com/office/drawing/2014/main" id="{F00A8C60-C81E-4C2C-AB11-00AE1AC04ECE}"/>
              </a:ext>
            </a:extLst>
          </p:cNvPr>
          <p:cNvSpPr>
            <a:spLocks noGrp="1"/>
          </p:cNvSpPr>
          <p:nvPr>
            <p:ph type="subTitle" idx="1" hasCustomPrompt="1"/>
          </p:nvPr>
        </p:nvSpPr>
        <p:spPr>
          <a:xfrm>
            <a:off x="6347532" y="4408305"/>
            <a:ext cx="5175797" cy="909420"/>
          </a:xfrm>
          <a:prstGeom prst="rect">
            <a:avLst/>
          </a:prstGeom>
        </p:spPr>
        <p:txBody>
          <a:bodyPr anchor="t">
            <a:normAutofit/>
          </a:bodyPr>
          <a:lstStyle>
            <a:lvl1pPr marL="0" indent="0" algn="r">
              <a:buNone/>
              <a:defRPr sz="2800">
                <a:solidFill>
                  <a:schemeClr val="bg1"/>
                </a:solidFill>
                <a:effectLst>
                  <a:outerShdw blurRad="38100" dist="38100" dir="2700000" algn="tl">
                    <a:srgbClr val="000000">
                      <a:alpha val="43137"/>
                    </a:srgbClr>
                  </a:outerShdw>
                </a:effectLst>
              </a:defRPr>
            </a:lvl1pPr>
          </a:lstStyle>
          <a:p>
            <a:r>
              <a:rPr lang="en-US" sz="1800" dirty="0">
                <a:solidFill>
                  <a:schemeClr val="bg1"/>
                </a:solidFill>
              </a:rPr>
              <a:t>Insert subtitle here</a:t>
            </a:r>
          </a:p>
        </p:txBody>
      </p:sp>
      <p:sp>
        <p:nvSpPr>
          <p:cNvPr id="14" name="Footer Placeholder 4">
            <a:extLst>
              <a:ext uri="{FF2B5EF4-FFF2-40B4-BE49-F238E27FC236}">
                <a16:creationId xmlns:a16="http://schemas.microsoft.com/office/drawing/2014/main" id="{9F7D24C8-FDC6-4FCE-85C6-520D6469380F}"/>
              </a:ext>
            </a:extLst>
          </p:cNvPr>
          <p:cNvSpPr>
            <a:spLocks noGrp="1"/>
          </p:cNvSpPr>
          <p:nvPr>
            <p:ph type="ftr" sz="quarter" idx="11"/>
          </p:nvPr>
        </p:nvSpPr>
        <p:spPr>
          <a:xfrm>
            <a:off x="715383" y="6356350"/>
            <a:ext cx="4539727"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PRESENTATION TITLE</a:t>
            </a:r>
            <a:endParaRPr lang="en-US" dirty="0"/>
          </a:p>
        </p:txBody>
      </p:sp>
      <p:sp>
        <p:nvSpPr>
          <p:cNvPr id="15" name="Date Placeholder 3">
            <a:extLst>
              <a:ext uri="{FF2B5EF4-FFF2-40B4-BE49-F238E27FC236}">
                <a16:creationId xmlns:a16="http://schemas.microsoft.com/office/drawing/2014/main" id="{450E2155-DD21-4098-82EF-B19C466B239E}"/>
              </a:ext>
            </a:extLst>
          </p:cNvPr>
          <p:cNvSpPr>
            <a:spLocks noGrp="1"/>
          </p:cNvSpPr>
          <p:nvPr>
            <p:ph type="dt" sz="half" idx="10"/>
          </p:nvPr>
        </p:nvSpPr>
        <p:spPr>
          <a:xfrm>
            <a:off x="8369448" y="6356350"/>
            <a:ext cx="2592594" cy="365125"/>
          </a:xfrm>
        </p:spPr>
        <p:txBody>
          <a:bodyPr/>
          <a:lstStyle>
            <a:lvl1pPr>
              <a:defRPr>
                <a:solidFill>
                  <a:schemeClr val="bg1"/>
                </a:solidFill>
                <a:effectLst>
                  <a:outerShdw blurRad="38100" dist="38100" dir="2700000" algn="tl">
                    <a:srgbClr val="000000">
                      <a:alpha val="43137"/>
                    </a:srgbClr>
                  </a:outerShdw>
                </a:effectLst>
              </a:defRPr>
            </a:lvl1pPr>
          </a:lstStyle>
          <a:p>
            <a:r>
              <a:rPr lang="en-US"/>
              <a:t>2/11/20XX</a:t>
            </a:r>
          </a:p>
        </p:txBody>
      </p:sp>
      <p:sp>
        <p:nvSpPr>
          <p:cNvPr id="16" name="Slide Number Placeholder 5">
            <a:extLst>
              <a:ext uri="{FF2B5EF4-FFF2-40B4-BE49-F238E27FC236}">
                <a16:creationId xmlns:a16="http://schemas.microsoft.com/office/drawing/2014/main" id="{130CB194-35B9-4229-9CFE-5C3B911EC2A3}"/>
              </a:ext>
            </a:extLst>
          </p:cNvPr>
          <p:cNvSpPr>
            <a:spLocks noGrp="1"/>
          </p:cNvSpPr>
          <p:nvPr>
            <p:ph type="sldNum" sz="quarter" idx="12"/>
          </p:nvPr>
        </p:nvSpPr>
        <p:spPr>
          <a:xfrm>
            <a:off x="10919012" y="6356350"/>
            <a:ext cx="672354" cy="365125"/>
          </a:xfrm>
        </p:spPr>
        <p:txBody>
          <a:bodyPr/>
          <a:lstStyle>
            <a:lvl1pPr>
              <a:defRPr>
                <a:solidFill>
                  <a:schemeClr val="bg1"/>
                </a:solidFill>
                <a:effectLst>
                  <a:outerShdw blurRad="38100" dist="38100" dir="2700000" algn="tl">
                    <a:srgbClr val="000000">
                      <a:alpha val="43137"/>
                    </a:srgbClr>
                  </a:outerShdw>
                </a:effectLst>
              </a:defRPr>
            </a:lvl1pPr>
          </a:lstStyle>
          <a:p>
            <a:fld id="{A2AE2B76-F97F-4BE2-8670-72276A5F21A5}" type="slidenum">
              <a:rPr lang="en-US" smtClean="0"/>
              <a:pPr/>
              <a:t>‹#›</a:t>
            </a:fld>
            <a:endParaRPr lang="en-US"/>
          </a:p>
        </p:txBody>
      </p:sp>
      <p:cxnSp>
        <p:nvCxnSpPr>
          <p:cNvPr id="8" name="Straight Connector 7">
            <a:extLst>
              <a:ext uri="{FF2B5EF4-FFF2-40B4-BE49-F238E27FC236}">
                <a16:creationId xmlns:a16="http://schemas.microsoft.com/office/drawing/2014/main" id="{EBDF219B-DD0E-4D26-8B59-3FE43A252543}"/>
              </a:ext>
              <a:ext uri="{C183D7F6-B498-43B3-948B-1728B52AA6E4}">
                <adec:decorative xmlns:adec="http://schemas.microsoft.com/office/drawing/2017/decorative" val="1"/>
              </a:ext>
            </a:extLst>
          </p:cNvPr>
          <p:cNvCxnSpPr>
            <a:cxnSpLocks/>
          </p:cNvCxnSpPr>
          <p:nvPr userDrawn="1"/>
        </p:nvCxnSpPr>
        <p:spPr>
          <a:xfrm>
            <a:off x="800476" y="723900"/>
            <a:ext cx="10610474" cy="0"/>
          </a:xfrm>
          <a:prstGeom prst="line">
            <a:avLst/>
          </a:prstGeom>
          <a:ln w="44450">
            <a:solidFill>
              <a:srgbClr val="FFFFFF"/>
            </a:solidFill>
          </a:ln>
          <a:effectLst>
            <a:outerShdw blurRad="50800" dist="25400" dir="2700000" sx="99000" sy="99000" algn="tl" rotWithShape="0">
              <a:prstClr val="black">
                <a:alpha val="20000"/>
              </a:prstClr>
            </a:outerShdw>
          </a:effectLst>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73180116"/>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Team">
    <p:spTree>
      <p:nvGrpSpPr>
        <p:cNvPr id="1" name=""/>
        <p:cNvGrpSpPr/>
        <p:nvPr/>
      </p:nvGrpSpPr>
      <p:grpSpPr>
        <a:xfrm>
          <a:off x="0" y="0"/>
          <a:ext cx="0" cy="0"/>
          <a:chOff x="0" y="0"/>
          <a:chExt cx="0" cy="0"/>
        </a:xfrm>
      </p:grpSpPr>
      <p:sp>
        <p:nvSpPr>
          <p:cNvPr id="9" name="Title 2">
            <a:extLst>
              <a:ext uri="{FF2B5EF4-FFF2-40B4-BE49-F238E27FC236}">
                <a16:creationId xmlns:a16="http://schemas.microsoft.com/office/drawing/2014/main" id="{1DFFB204-6AE4-4FC9-9B60-312D7206B03F}"/>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sp>
        <p:nvSpPr>
          <p:cNvPr id="8" name="Content Placeholder 2">
            <a:extLst>
              <a:ext uri="{FF2B5EF4-FFF2-40B4-BE49-F238E27FC236}">
                <a16:creationId xmlns:a16="http://schemas.microsoft.com/office/drawing/2014/main" id="{9254F317-DDB0-4841-A973-FFC12960827B}"/>
              </a:ext>
            </a:extLst>
          </p:cNvPr>
          <p:cNvSpPr>
            <a:spLocks noGrp="1"/>
          </p:cNvSpPr>
          <p:nvPr>
            <p:ph sz="quarter" idx="13" hasCustomPrompt="1"/>
          </p:nvPr>
        </p:nvSpPr>
        <p:spPr>
          <a:xfrm>
            <a:off x="390669" y="1789993"/>
            <a:ext cx="11407487" cy="4351338"/>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cxnSp>
        <p:nvCxnSpPr>
          <p:cNvPr id="10" name="Straight Connector 9">
            <a:extLst>
              <a:ext uri="{FF2B5EF4-FFF2-40B4-BE49-F238E27FC236}">
                <a16:creationId xmlns:a16="http://schemas.microsoft.com/office/drawing/2014/main" id="{E7B3A45C-71C1-4ADC-89E0-AF6924CA17F4}"/>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2" name="Footer Placeholder 9">
            <a:extLst>
              <a:ext uri="{FF2B5EF4-FFF2-40B4-BE49-F238E27FC236}">
                <a16:creationId xmlns:a16="http://schemas.microsoft.com/office/drawing/2014/main" id="{B9239148-0308-46C3-9FF0-4027CC8E85E7}"/>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3" name="Date Placeholder 8">
            <a:extLst>
              <a:ext uri="{FF2B5EF4-FFF2-40B4-BE49-F238E27FC236}">
                <a16:creationId xmlns:a16="http://schemas.microsoft.com/office/drawing/2014/main" id="{774C5953-38DD-4451-A5AA-9A578D59365B}"/>
              </a:ext>
            </a:extLst>
          </p:cNvPr>
          <p:cNvSpPr>
            <a:spLocks noGrp="1"/>
          </p:cNvSpPr>
          <p:nvPr>
            <p:ph type="dt" sz="half" idx="10"/>
          </p:nvPr>
        </p:nvSpPr>
        <p:spPr>
          <a:xfrm>
            <a:off x="8369448" y="6356350"/>
            <a:ext cx="2592594" cy="365125"/>
          </a:xfrm>
        </p:spPr>
        <p:txBody>
          <a:bodyPr/>
          <a:lstStyle/>
          <a:p>
            <a:r>
              <a:rPr lang="en-US"/>
              <a:t>2/11/20XX</a:t>
            </a:r>
          </a:p>
        </p:txBody>
      </p:sp>
      <p:sp>
        <p:nvSpPr>
          <p:cNvPr id="14" name="Slide Number Placeholder 10">
            <a:extLst>
              <a:ext uri="{FF2B5EF4-FFF2-40B4-BE49-F238E27FC236}">
                <a16:creationId xmlns:a16="http://schemas.microsoft.com/office/drawing/2014/main" id="{39D06D66-ACB3-4B9C-B4EB-FC3EC5BD75A6}"/>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65220290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Timeline">
    <p:spTree>
      <p:nvGrpSpPr>
        <p:cNvPr id="1" name=""/>
        <p:cNvGrpSpPr/>
        <p:nvPr/>
      </p:nvGrpSpPr>
      <p:grpSpPr>
        <a:xfrm>
          <a:off x="0" y="0"/>
          <a:ext cx="0" cy="0"/>
          <a:chOff x="0" y="0"/>
          <a:chExt cx="0" cy="0"/>
        </a:xfrm>
      </p:grpSpPr>
      <p:sp>
        <p:nvSpPr>
          <p:cNvPr id="8" name="Title 2">
            <a:extLst>
              <a:ext uri="{FF2B5EF4-FFF2-40B4-BE49-F238E27FC236}">
                <a16:creationId xmlns:a16="http://schemas.microsoft.com/office/drawing/2014/main" id="{BCC9BE23-A0EC-4866-A7A4-FD7255EF8F5E}"/>
              </a:ext>
            </a:extLst>
          </p:cNvPr>
          <p:cNvSpPr>
            <a:spLocks noGrp="1"/>
          </p:cNvSpPr>
          <p:nvPr>
            <p:ph type="title"/>
          </p:nvPr>
        </p:nvSpPr>
        <p:spPr>
          <a:xfrm>
            <a:off x="695325" y="888999"/>
            <a:ext cx="10798176" cy="1051914"/>
          </a:xfrm>
          <a:prstGeom prst="rect">
            <a:avLst/>
          </a:prstGeom>
        </p:spPr>
        <p:txBody>
          <a:bodyPr/>
          <a:lstStyle/>
          <a:p>
            <a:r>
              <a:rPr lang="en-US"/>
              <a:t>Click to edit Master title style</a:t>
            </a:r>
            <a:endParaRPr lang="en-US" dirty="0"/>
          </a:p>
        </p:txBody>
      </p:sp>
      <p:cxnSp>
        <p:nvCxnSpPr>
          <p:cNvPr id="9" name="Straight Connector 8">
            <a:extLst>
              <a:ext uri="{FF2B5EF4-FFF2-40B4-BE49-F238E27FC236}">
                <a16:creationId xmlns:a16="http://schemas.microsoft.com/office/drawing/2014/main" id="{203BC10E-3DDD-4EC5-BD6D-D8D180BF3990}"/>
              </a:ext>
              <a:ext uri="{C183D7F6-B498-43B3-948B-1728B52AA6E4}">
                <adec:decorative xmlns:adec="http://schemas.microsoft.com/office/drawing/2017/decorative" val="1"/>
              </a:ext>
            </a:extLst>
          </p:cNvPr>
          <p:cNvCxnSpPr>
            <a:cxnSpLocks/>
          </p:cNvCxnSpPr>
          <p:nvPr userDrawn="1"/>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13" name="Content Placeholder 2">
            <a:extLst>
              <a:ext uri="{FF2B5EF4-FFF2-40B4-BE49-F238E27FC236}">
                <a16:creationId xmlns:a16="http://schemas.microsoft.com/office/drawing/2014/main" id="{1FD4AD3C-6727-49EE-9625-F87A6B8AE0B7}"/>
              </a:ext>
            </a:extLst>
          </p:cNvPr>
          <p:cNvSpPr>
            <a:spLocks noGrp="1"/>
          </p:cNvSpPr>
          <p:nvPr>
            <p:ph sz="quarter" idx="13" hasCustomPrompt="1"/>
          </p:nvPr>
        </p:nvSpPr>
        <p:spPr>
          <a:xfrm>
            <a:off x="695326" y="1940913"/>
            <a:ext cx="10798176" cy="4021586"/>
          </a:xfrm>
          <a:prstGeom prst="rect">
            <a:avLst/>
          </a:prstGeom>
        </p:spPr>
        <p:txBody>
          <a:bodyPr/>
          <a:lstStyle>
            <a:lvl1pPr marL="0" indent="0">
              <a:buNone/>
              <a:defRPr/>
            </a:lvl1pPr>
            <a:lvl2pPr marL="457200" indent="0">
              <a:buNone/>
              <a:defRPr/>
            </a:lvl2pPr>
            <a:lvl3pPr marL="914400" indent="0">
              <a:buNone/>
              <a:defRPr/>
            </a:lvl3pPr>
            <a:lvl4pPr marL="1371600" indent="0">
              <a:buNone/>
              <a:defRPr/>
            </a:lvl4pPr>
            <a:lvl5pPr marL="1828800" indent="0">
              <a:buNone/>
              <a:defRPr/>
            </a:lvl5pPr>
          </a:lstStyle>
          <a:p>
            <a:pPr lvl="0"/>
            <a:r>
              <a:rPr lang="en-US" dirty="0"/>
              <a:t>Click to add content</a:t>
            </a:r>
          </a:p>
        </p:txBody>
      </p:sp>
      <p:sp>
        <p:nvSpPr>
          <p:cNvPr id="10" name="Footer Placeholder 9">
            <a:extLst>
              <a:ext uri="{FF2B5EF4-FFF2-40B4-BE49-F238E27FC236}">
                <a16:creationId xmlns:a16="http://schemas.microsoft.com/office/drawing/2014/main" id="{4489FA96-DDCF-4A83-91EB-4F5F6179F0D0}"/>
              </a:ext>
            </a:extLst>
          </p:cNvPr>
          <p:cNvSpPr>
            <a:spLocks noGrp="1"/>
          </p:cNvSpPr>
          <p:nvPr>
            <p:ph type="ftr" sz="quarter" idx="11"/>
          </p:nvPr>
        </p:nvSpPr>
        <p:spPr>
          <a:xfrm>
            <a:off x="715383" y="6356350"/>
            <a:ext cx="4539727" cy="365125"/>
          </a:xfrm>
        </p:spPr>
        <p:txBody>
          <a:bodyPr/>
          <a:lstStyle>
            <a:lvl1pPr>
              <a:defRPr/>
            </a:lvl1pPr>
          </a:lstStyle>
          <a:p>
            <a:r>
              <a:rPr lang="en-US" dirty="0"/>
              <a:t>PRESENTATION TITLE</a:t>
            </a:r>
          </a:p>
        </p:txBody>
      </p:sp>
      <p:sp>
        <p:nvSpPr>
          <p:cNvPr id="11" name="Date Placeholder 8">
            <a:extLst>
              <a:ext uri="{FF2B5EF4-FFF2-40B4-BE49-F238E27FC236}">
                <a16:creationId xmlns:a16="http://schemas.microsoft.com/office/drawing/2014/main" id="{F7CC7848-0B2C-4FBE-96B0-0717CC5A9FF1}"/>
              </a:ext>
            </a:extLst>
          </p:cNvPr>
          <p:cNvSpPr>
            <a:spLocks noGrp="1"/>
          </p:cNvSpPr>
          <p:nvPr>
            <p:ph type="dt" sz="half" idx="10"/>
          </p:nvPr>
        </p:nvSpPr>
        <p:spPr>
          <a:xfrm>
            <a:off x="8369448" y="6356350"/>
            <a:ext cx="2592594" cy="365125"/>
          </a:xfrm>
        </p:spPr>
        <p:txBody>
          <a:bodyPr/>
          <a:lstStyle/>
          <a:p>
            <a:r>
              <a:rPr lang="en-US"/>
              <a:t>2/11/20XX</a:t>
            </a:r>
          </a:p>
        </p:txBody>
      </p:sp>
      <p:sp>
        <p:nvSpPr>
          <p:cNvPr id="12" name="Slide Number Placeholder 10">
            <a:extLst>
              <a:ext uri="{FF2B5EF4-FFF2-40B4-BE49-F238E27FC236}">
                <a16:creationId xmlns:a16="http://schemas.microsoft.com/office/drawing/2014/main" id="{4CD16377-DD1B-4262-BDAE-760577F5B81D}"/>
              </a:ext>
            </a:extLst>
          </p:cNvPr>
          <p:cNvSpPr>
            <a:spLocks noGrp="1"/>
          </p:cNvSpPr>
          <p:nvPr>
            <p:ph type="sldNum" sz="quarter" idx="12"/>
          </p:nvPr>
        </p:nvSpPr>
        <p:spPr>
          <a:xfrm>
            <a:off x="10919012" y="6356350"/>
            <a:ext cx="672354" cy="365125"/>
          </a:xfrm>
        </p:spPr>
        <p:txBody>
          <a:bodyPr/>
          <a:lstStyle/>
          <a:p>
            <a:fld id="{0303F77D-1BEF-481A-B8C1-15974ED46EB7}" type="slidenum">
              <a:rPr lang="en-US" smtClean="0"/>
              <a:t>‹#›</a:t>
            </a:fld>
            <a:endParaRPr lang="en-US"/>
          </a:p>
        </p:txBody>
      </p:sp>
    </p:spTree>
    <p:extLst>
      <p:ext uri="{BB962C8B-B14F-4D97-AF65-F5344CB8AC3E}">
        <p14:creationId xmlns:p14="http://schemas.microsoft.com/office/powerpoint/2010/main" val="369706684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4" name="Date Placeholder 3">
            <a:extLst>
              <a:ext uri="{FF2B5EF4-FFF2-40B4-BE49-F238E27FC236}">
                <a16:creationId xmlns:a16="http://schemas.microsoft.com/office/drawing/2014/main" id="{21DD1378-7C96-4079-B44C-3D86B4657596}"/>
              </a:ext>
            </a:extLst>
          </p:cNvPr>
          <p:cNvSpPr>
            <a:spLocks noGrp="1"/>
          </p:cNvSpPr>
          <p:nvPr>
            <p:ph type="dt" sz="half" idx="2"/>
          </p:nvPr>
        </p:nvSpPr>
        <p:spPr>
          <a:xfrm>
            <a:off x="8369448" y="6356350"/>
            <a:ext cx="2592594" cy="365125"/>
          </a:xfrm>
          <a:prstGeom prst="rect">
            <a:avLst/>
          </a:prstGeom>
        </p:spPr>
        <p:txBody>
          <a:bodyPr vert="horz" lIns="91440" tIns="45720" rIns="91440" bIns="45720" rtlCol="0" anchor="ctr"/>
          <a:lstStyle>
            <a:lvl1pPr algn="r">
              <a:defRPr sz="1050">
                <a:solidFill>
                  <a:schemeClr val="tx1"/>
                </a:solidFill>
                <a:latin typeface="+mj-lt"/>
              </a:defRPr>
            </a:lvl1pPr>
          </a:lstStyle>
          <a:p>
            <a:r>
              <a:rPr lang="en-US"/>
              <a:t>2/11/20XX</a:t>
            </a:r>
            <a:endParaRPr lang="en-US" dirty="0"/>
          </a:p>
        </p:txBody>
      </p:sp>
      <p:sp>
        <p:nvSpPr>
          <p:cNvPr id="5" name="Footer Placeholder 4">
            <a:extLst>
              <a:ext uri="{FF2B5EF4-FFF2-40B4-BE49-F238E27FC236}">
                <a16:creationId xmlns:a16="http://schemas.microsoft.com/office/drawing/2014/main" id="{D19B6B78-577F-43F5-BAEE-BF72484C9850}"/>
              </a:ext>
            </a:extLst>
          </p:cNvPr>
          <p:cNvSpPr>
            <a:spLocks noGrp="1"/>
          </p:cNvSpPr>
          <p:nvPr>
            <p:ph type="ftr" sz="quarter" idx="3"/>
          </p:nvPr>
        </p:nvSpPr>
        <p:spPr>
          <a:xfrm>
            <a:off x="715383" y="6356350"/>
            <a:ext cx="4539727" cy="365125"/>
          </a:xfrm>
          <a:prstGeom prst="rect">
            <a:avLst/>
          </a:prstGeom>
        </p:spPr>
        <p:txBody>
          <a:bodyPr vert="horz" lIns="91440" tIns="45720" rIns="91440" bIns="45720" rtlCol="0" anchor="ctr"/>
          <a:lstStyle>
            <a:lvl1pPr algn="l">
              <a:defRPr sz="1050">
                <a:solidFill>
                  <a:schemeClr val="tx1"/>
                </a:solidFill>
                <a:latin typeface="+mj-lt"/>
              </a:defRPr>
            </a:lvl1pPr>
          </a:lstStyle>
          <a:p>
            <a:r>
              <a:rPr lang="en-US"/>
              <a:t>PRESENTATION TITLE</a:t>
            </a:r>
            <a:endParaRPr lang="en-US" dirty="0"/>
          </a:p>
        </p:txBody>
      </p:sp>
      <p:sp>
        <p:nvSpPr>
          <p:cNvPr id="6" name="Slide Number Placeholder 5">
            <a:extLst>
              <a:ext uri="{FF2B5EF4-FFF2-40B4-BE49-F238E27FC236}">
                <a16:creationId xmlns:a16="http://schemas.microsoft.com/office/drawing/2014/main" id="{A8CC75B8-AF8F-4D8A-9B3D-D1951A64BADB}"/>
              </a:ext>
            </a:extLst>
          </p:cNvPr>
          <p:cNvSpPr>
            <a:spLocks noGrp="1"/>
          </p:cNvSpPr>
          <p:nvPr>
            <p:ph type="sldNum" sz="quarter" idx="4"/>
          </p:nvPr>
        </p:nvSpPr>
        <p:spPr>
          <a:xfrm>
            <a:off x="10919012" y="6356350"/>
            <a:ext cx="672354" cy="365125"/>
          </a:xfrm>
          <a:prstGeom prst="rect">
            <a:avLst/>
          </a:prstGeom>
        </p:spPr>
        <p:txBody>
          <a:bodyPr vert="horz" lIns="91440" tIns="45720" rIns="91440" bIns="45720" rtlCol="0" anchor="ctr"/>
          <a:lstStyle>
            <a:lvl1pPr algn="r">
              <a:defRPr sz="1800">
                <a:solidFill>
                  <a:schemeClr val="tx1"/>
                </a:solidFill>
              </a:defRPr>
            </a:lvl1pPr>
          </a:lstStyle>
          <a:p>
            <a:fld id="{C3DB2ADC-AF19-4574-8C10-79B5B04FCA27}" type="slidenum">
              <a:rPr lang="en-US" smtClean="0"/>
              <a:pPr/>
              <a:t>‹#›</a:t>
            </a:fld>
            <a:endParaRPr lang="en-US" dirty="0"/>
          </a:p>
        </p:txBody>
      </p:sp>
    </p:spTree>
    <p:extLst>
      <p:ext uri="{BB962C8B-B14F-4D97-AF65-F5344CB8AC3E}">
        <p14:creationId xmlns:p14="http://schemas.microsoft.com/office/powerpoint/2010/main" val="2866470824"/>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Lst>
  <p:hf hdr="0"/>
  <p:txStyles>
    <p:titleStyle>
      <a:lvl1pPr algn="l" defTabSz="914400" rtl="0" eaLnBrk="1" latinLnBrk="0" hangingPunct="1">
        <a:lnSpc>
          <a:spcPct val="100000"/>
        </a:lnSpc>
        <a:spcBef>
          <a:spcPct val="0"/>
        </a:spcBef>
        <a:buNone/>
        <a:defRPr sz="4000" kern="1200" cap="all" spc="30" baseline="0">
          <a:solidFill>
            <a:schemeClr val="tx1"/>
          </a:solidFill>
          <a:latin typeface="+mj-lt"/>
          <a:ea typeface="+mj-ea"/>
          <a:cs typeface="+mj-cs"/>
        </a:defRPr>
      </a:lvl1pPr>
    </p:titleStyle>
    <p:bodyStyle>
      <a:lvl1pPr marL="228600" indent="-228600" algn="l" defTabSz="914400" rtl="0" eaLnBrk="1" latinLnBrk="0" hangingPunct="1">
        <a:lnSpc>
          <a:spcPct val="120000"/>
        </a:lnSpc>
        <a:spcBef>
          <a:spcPts val="1000"/>
        </a:spcBef>
        <a:buFont typeface="Arial" panose="020B0604020202020204" pitchFamily="34" charset="0"/>
        <a:buChar char="•"/>
        <a:defRPr sz="2000" kern="1200">
          <a:solidFill>
            <a:schemeClr val="tx1"/>
          </a:solidFill>
          <a:latin typeface="+mn-lt"/>
          <a:ea typeface="+mn-ea"/>
          <a:cs typeface="+mn-cs"/>
        </a:defRPr>
      </a:lvl1pPr>
      <a:lvl2pPr marL="685800" indent="-228600" algn="l" defTabSz="914400" rtl="0" eaLnBrk="1" latinLnBrk="0" hangingPunct="1">
        <a:lnSpc>
          <a:spcPct val="120000"/>
        </a:lnSpc>
        <a:spcBef>
          <a:spcPts val="500"/>
        </a:spcBef>
        <a:buFont typeface="Arial" panose="020B0604020202020204" pitchFamily="34" charset="0"/>
        <a:buChar char="•"/>
        <a:defRPr sz="1800" kern="1200">
          <a:solidFill>
            <a:schemeClr val="tx1"/>
          </a:solidFill>
          <a:latin typeface="+mn-lt"/>
          <a:ea typeface="+mn-ea"/>
          <a:cs typeface="+mn-cs"/>
        </a:defRPr>
      </a:lvl2pPr>
      <a:lvl3pPr marL="1143000" indent="-228600" algn="l" defTabSz="914400" rtl="0" eaLnBrk="1" latinLnBrk="0" hangingPunct="1">
        <a:lnSpc>
          <a:spcPct val="120000"/>
        </a:lnSpc>
        <a:spcBef>
          <a:spcPts val="500"/>
        </a:spcBef>
        <a:buFont typeface="Arial" panose="020B0604020202020204" pitchFamily="34" charset="0"/>
        <a:buChar char="•"/>
        <a:defRPr sz="1600" kern="1200">
          <a:solidFill>
            <a:schemeClr val="tx1"/>
          </a:solidFill>
          <a:latin typeface="+mn-lt"/>
          <a:ea typeface="+mn-ea"/>
          <a:cs typeface="+mn-cs"/>
        </a:defRPr>
      </a:lvl3pPr>
      <a:lvl4pPr marL="16002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4pPr>
      <a:lvl5pPr marL="2057400" indent="-228600" algn="l" defTabSz="914400" rtl="0" eaLnBrk="1" latinLnBrk="0" hangingPunct="1">
        <a:lnSpc>
          <a:spcPct val="120000"/>
        </a:lnSpc>
        <a:spcBef>
          <a:spcPts val="500"/>
        </a:spcBef>
        <a:buFont typeface="Arial" panose="020B0604020202020204" pitchFamily="34" charset="0"/>
        <a:buChar char="•"/>
        <a:defRPr sz="14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guide id="3" orient="horz" pos="672">
          <p15:clr>
            <a:srgbClr val="F26B43"/>
          </p15:clr>
        </p15:guide>
        <p15:guide id="4" orient="horz" pos="912">
          <p15:clr>
            <a:srgbClr val="F26B43"/>
          </p15:clr>
        </p15:guide>
        <p15:guide id="5" pos="7176">
          <p15:clr>
            <a:srgbClr val="F26B43"/>
          </p15:clr>
        </p15:guide>
        <p15:guide id="6" pos="504">
          <p15:clr>
            <a:srgbClr val="F26B43"/>
          </p15:clr>
        </p15:guide>
        <p15:guide id="7" orient="horz" pos="3864">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image" Target="../media/image1.jp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5.jpg"/><Relationship Id="rId2" Type="http://schemas.openxmlformats.org/officeDocument/2006/relationships/notesSlide" Target="../notesSlides/notesSlide2.xml"/><Relationship Id="rId1" Type="http://schemas.openxmlformats.org/officeDocument/2006/relationships/slideLayout" Target="../slideLayouts/slideLayout7.xml"/></Relationships>
</file>

<file path=ppt/slides/_rels/slide11.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3.xml"/><Relationship Id="rId1" Type="http://schemas.openxmlformats.org/officeDocument/2006/relationships/slideLayout" Target="../slideLayouts/slideLayout4.xml"/></Relationships>
</file>

<file path=ppt/slides/_rels/slide12.xml.rels><?xml version="1.0" encoding="UTF-8" standalone="yes"?>
<Relationships xmlns="http://schemas.openxmlformats.org/package/2006/relationships"><Relationship Id="rId2" Type="http://schemas.openxmlformats.org/officeDocument/2006/relationships/hyperlink" Target="http://www.csszengarden.com/" TargetMode="External"/><Relationship Id="rId1" Type="http://schemas.openxmlformats.org/officeDocument/2006/relationships/slideLayout" Target="../slideLayouts/slideLayout6.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2" Type="http://schemas.openxmlformats.org/officeDocument/2006/relationships/image" Target="../media/image7.jpg"/><Relationship Id="rId1" Type="http://schemas.openxmlformats.org/officeDocument/2006/relationships/slideLayout" Target="../slideLayouts/slideLayout5.xml"/></Relationships>
</file>

<file path=ppt/slides/_rels/slide15.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5.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1.xml"/><Relationship Id="rId1" Type="http://schemas.openxmlformats.org/officeDocument/2006/relationships/slideLayout" Target="../slideLayouts/slideLayout4.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6.xml.rels><?xml version="1.0" encoding="UTF-8" standalone="yes"?>
<Relationships xmlns="http://schemas.openxmlformats.org/package/2006/relationships"><Relationship Id="rId2" Type="http://schemas.openxmlformats.org/officeDocument/2006/relationships/hyperlink" Target="https://www.w3.org/TR/xpath-functions-31/" TargetMode="External"/><Relationship Id="rId1" Type="http://schemas.openxmlformats.org/officeDocument/2006/relationships/slideLayout" Target="../slideLayouts/slideLayout6.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29.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xml.rels><?xml version="1.0" encoding="UTF-8" standalone="yes"?>
<Relationships xmlns="http://schemas.openxmlformats.org/package/2006/relationships"><Relationship Id="rId2" Type="http://schemas.openxmlformats.org/officeDocument/2006/relationships/image" Target="../media/image3.gif"/><Relationship Id="rId1" Type="http://schemas.openxmlformats.org/officeDocument/2006/relationships/slideLayout" Target="../slideLayouts/slideLayout5.xml"/></Relationships>
</file>

<file path=ppt/slides/_rels/slide30.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1.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2.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33.xml.rels><?xml version="1.0" encoding="UTF-8" standalone="yes"?>
<Relationships xmlns="http://schemas.openxmlformats.org/package/2006/relationships"><Relationship Id="rId1" Type="http://schemas.openxmlformats.org/officeDocument/2006/relationships/slideLayout" Target="../slideLayouts/slideLayout6.xml"/></Relationships>
</file>

<file path=ppt/slides/_rels/slide4.xml.rels><?xml version="1.0" encoding="UTF-8" standalone="yes"?>
<Relationships xmlns="http://schemas.openxmlformats.org/package/2006/relationships"><Relationship Id="rId3" Type="http://schemas.openxmlformats.org/officeDocument/2006/relationships/diagramLayout" Target="../diagrams/layout1.xml"/><Relationship Id="rId2" Type="http://schemas.openxmlformats.org/officeDocument/2006/relationships/diagramData" Target="../diagrams/data1.xml"/><Relationship Id="rId1" Type="http://schemas.openxmlformats.org/officeDocument/2006/relationships/slideLayout" Target="../slideLayouts/slideLayout5.xml"/><Relationship Id="rId6" Type="http://schemas.microsoft.com/office/2007/relationships/diagramDrawing" Target="../diagrams/drawing1.xml"/><Relationship Id="rId5" Type="http://schemas.openxmlformats.org/officeDocument/2006/relationships/diagramColors" Target="../diagrams/colors1.xml"/><Relationship Id="rId4" Type="http://schemas.openxmlformats.org/officeDocument/2006/relationships/diagramQuickStyle" Target="../diagrams/quickStyle1.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5.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_rels/slide8.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10.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0.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53AE5B2F-2CD3-4E51-91D5-FEF8CE8FEFA9}"/>
              </a:ext>
            </a:extLst>
          </p:cNvPr>
          <p:cNvSpPr>
            <a:spLocks noGrp="1"/>
          </p:cNvSpPr>
          <p:nvPr>
            <p:ph type="ctrTitle"/>
          </p:nvPr>
        </p:nvSpPr>
        <p:spPr>
          <a:xfrm>
            <a:off x="685800" y="908651"/>
            <a:ext cx="3620882" cy="3640345"/>
          </a:xfrm>
        </p:spPr>
        <p:txBody>
          <a:bodyPr/>
          <a:lstStyle/>
          <a:p>
            <a:r>
              <a:rPr lang="en-US" dirty="0"/>
              <a:t>XML Review, </a:t>
            </a:r>
            <a:br>
              <a:rPr lang="en-US" dirty="0"/>
            </a:br>
            <a:r>
              <a:rPr lang="en-US" dirty="0"/>
              <a:t>XPath</a:t>
            </a:r>
          </a:p>
        </p:txBody>
      </p:sp>
      <p:sp>
        <p:nvSpPr>
          <p:cNvPr id="8" name="Subtitle 7">
            <a:extLst>
              <a:ext uri="{FF2B5EF4-FFF2-40B4-BE49-F238E27FC236}">
                <a16:creationId xmlns:a16="http://schemas.microsoft.com/office/drawing/2014/main" id="{952DE27F-5BED-4BCC-887D-5872F796F65F}"/>
              </a:ext>
            </a:extLst>
          </p:cNvPr>
          <p:cNvSpPr>
            <a:spLocks noGrp="1"/>
          </p:cNvSpPr>
          <p:nvPr>
            <p:ph type="subTitle" idx="1"/>
          </p:nvPr>
        </p:nvSpPr>
        <p:spPr>
          <a:xfrm>
            <a:off x="705934" y="5220450"/>
            <a:ext cx="3380437" cy="570748"/>
          </a:xfrm>
        </p:spPr>
        <p:txBody>
          <a:bodyPr>
            <a:normAutofit/>
          </a:bodyPr>
          <a:lstStyle/>
          <a:p>
            <a:r>
              <a:rPr lang="en-US" dirty="0"/>
              <a:t>3 March 2023</a:t>
            </a:r>
          </a:p>
        </p:txBody>
      </p:sp>
      <p:pic>
        <p:nvPicPr>
          <p:cNvPr id="11" name="Picture Placeholder 10" descr="Big wide tree">
            <a:extLst>
              <a:ext uri="{FF2B5EF4-FFF2-40B4-BE49-F238E27FC236}">
                <a16:creationId xmlns:a16="http://schemas.microsoft.com/office/drawing/2014/main" id="{BC408C47-2E2A-42C6-99D2-EBED0E23C9B6}"/>
              </a:ext>
            </a:extLst>
          </p:cNvPr>
          <p:cNvPicPr>
            <a:picLocks noGrp="1" noChangeAspect="1"/>
          </p:cNvPicPr>
          <p:nvPr>
            <p:ph type="pic" sz="quarter" idx="13"/>
          </p:nvPr>
        </p:nvPicPr>
        <p:blipFill>
          <a:blip r:embed="rId2"/>
          <a:srcRect/>
          <a:stretch/>
        </p:blipFill>
        <p:spPr>
          <a:xfrm>
            <a:off x="4876158" y="0"/>
            <a:ext cx="7315841" cy="6858000"/>
          </a:xfrm>
        </p:spPr>
      </p:pic>
    </p:spTree>
    <p:extLst>
      <p:ext uri="{BB962C8B-B14F-4D97-AF65-F5344CB8AC3E}">
        <p14:creationId xmlns:p14="http://schemas.microsoft.com/office/powerpoint/2010/main" val="163343839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9" name="Picture Placeholder 18" descr="Coffee cup and books">
            <a:extLst>
              <a:ext uri="{FF2B5EF4-FFF2-40B4-BE49-F238E27FC236}">
                <a16:creationId xmlns:a16="http://schemas.microsoft.com/office/drawing/2014/main" id="{DF38965B-ECCE-431F-9B6C-E1F3E5B2D13E}"/>
              </a:ext>
            </a:extLst>
          </p:cNvPr>
          <p:cNvPicPr>
            <a:picLocks noGrp="1" noChangeAspect="1"/>
          </p:cNvPicPr>
          <p:nvPr>
            <p:ph type="pic" sz="quarter" idx="13"/>
          </p:nvPr>
        </p:nvPicPr>
        <p:blipFill>
          <a:blip r:embed="rId3"/>
          <a:srcRect/>
          <a:stretch/>
        </p:blipFill>
        <p:spPr>
          <a:xfrm>
            <a:off x="0" y="0"/>
            <a:ext cx="12192000" cy="6858000"/>
          </a:xfrm>
        </p:spPr>
      </p:pic>
      <p:sp>
        <p:nvSpPr>
          <p:cNvPr id="70" name="Title 69">
            <a:extLst>
              <a:ext uri="{FF2B5EF4-FFF2-40B4-BE49-F238E27FC236}">
                <a16:creationId xmlns:a16="http://schemas.microsoft.com/office/drawing/2014/main" id="{1272E09B-CE1D-409C-82FE-09F0399EB86A}"/>
              </a:ext>
            </a:extLst>
          </p:cNvPr>
          <p:cNvSpPr>
            <a:spLocks noGrp="1"/>
          </p:cNvSpPr>
          <p:nvPr>
            <p:ph type="title"/>
          </p:nvPr>
        </p:nvSpPr>
        <p:spPr>
          <a:xfrm>
            <a:off x="6601766" y="1837677"/>
            <a:ext cx="4930901" cy="2334828"/>
          </a:xfrm>
        </p:spPr>
        <p:txBody>
          <a:bodyPr/>
          <a:lstStyle/>
          <a:p>
            <a:r>
              <a:rPr lang="en-US" dirty="0"/>
              <a:t>Break</a:t>
            </a:r>
            <a:br>
              <a:rPr lang="en-US" dirty="0"/>
            </a:br>
            <a:r>
              <a:rPr lang="en-US" dirty="0"/>
              <a:t>(10 minutes)</a:t>
            </a:r>
            <a:br>
              <a:rPr lang="en-US" dirty="0"/>
            </a:br>
            <a:endParaRPr lang="en-US" dirty="0"/>
          </a:p>
        </p:txBody>
      </p:sp>
      <p:sp>
        <p:nvSpPr>
          <p:cNvPr id="14" name="Slide Number Placeholder 13">
            <a:extLst>
              <a:ext uri="{FF2B5EF4-FFF2-40B4-BE49-F238E27FC236}">
                <a16:creationId xmlns:a16="http://schemas.microsoft.com/office/drawing/2014/main" id="{1E895843-157C-4992-8BC1-1CB6E44394E9}"/>
              </a:ext>
            </a:extLst>
          </p:cNvPr>
          <p:cNvSpPr>
            <a:spLocks noGrp="1"/>
          </p:cNvSpPr>
          <p:nvPr>
            <p:ph type="sldNum" sz="quarter" idx="12"/>
          </p:nvPr>
        </p:nvSpPr>
        <p:spPr>
          <a:xfrm>
            <a:off x="10919012" y="6356350"/>
            <a:ext cx="672354" cy="365125"/>
          </a:xfrm>
        </p:spPr>
        <p:txBody>
          <a:bodyPr/>
          <a:lstStyle/>
          <a:p>
            <a:fld id="{A2AE2B76-F97F-4BE2-8670-72276A5F21A5}" type="slidenum">
              <a:rPr lang="en-US" smtClean="0"/>
              <a:pPr/>
              <a:t>10</a:t>
            </a:fld>
            <a:endParaRPr lang="en-US"/>
          </a:p>
        </p:txBody>
      </p:sp>
    </p:spTree>
    <p:extLst>
      <p:ext uri="{BB962C8B-B14F-4D97-AF65-F5344CB8AC3E}">
        <p14:creationId xmlns:p14="http://schemas.microsoft.com/office/powerpoint/2010/main" val="174330906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8" name="Straight Connector 17">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19">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0" name="Rectangle 21">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DF436F-4535-4BBF-B451-F7AC9E8A5FDC}"/>
              </a:ext>
            </a:extLst>
          </p:cNvPr>
          <p:cNvSpPr>
            <a:spLocks noGrp="1"/>
          </p:cNvSpPr>
          <p:nvPr>
            <p:ph type="ctrTitle"/>
          </p:nvPr>
        </p:nvSpPr>
        <p:spPr>
          <a:xfrm>
            <a:off x="647699" y="871758"/>
            <a:ext cx="5227171" cy="3871143"/>
          </a:xfrm>
        </p:spPr>
        <p:txBody>
          <a:bodyPr vert="horz" lIns="91440" tIns="45720" rIns="91440" bIns="45720" rtlCol="0" anchor="t">
            <a:normAutofit/>
          </a:bodyPr>
          <a:lstStyle/>
          <a:p>
            <a:r>
              <a:rPr lang="en-US" sz="5400" dirty="0"/>
              <a:t>XPath</a:t>
            </a:r>
          </a:p>
        </p:txBody>
      </p:sp>
      <p:cxnSp>
        <p:nvCxnSpPr>
          <p:cNvPr id="31" name="Straight Connector 23">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25">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Placeholder 12" descr="Landscaped yard with trimmed grass, shrubs, and neat paths">
            <a:extLst>
              <a:ext uri="{FF2B5EF4-FFF2-40B4-BE49-F238E27FC236}">
                <a16:creationId xmlns:a16="http://schemas.microsoft.com/office/drawing/2014/main" id="{3E3A9747-9F7C-48BC-9EB5-A78A3193C6A9}"/>
              </a:ext>
            </a:extLst>
          </p:cNvPr>
          <p:cNvPicPr>
            <a:picLocks noGrp="1" noChangeAspect="1"/>
          </p:cNvPicPr>
          <p:nvPr>
            <p:ph type="pic" sz="quarter" idx="13"/>
          </p:nvPr>
        </p:nvPicPr>
        <p:blipFill>
          <a:blip r:embed="rId3"/>
          <a:srcRect l="22411" r="22411"/>
          <a:stretch/>
        </p:blipFill>
        <p:spPr>
          <a:xfrm>
            <a:off x="6515100" y="0"/>
            <a:ext cx="5676900" cy="6858000"/>
          </a:xfrm>
          <a:prstGeom prst="rect">
            <a:avLst/>
          </a:prstGeom>
        </p:spPr>
      </p:pic>
    </p:spTree>
    <p:extLst>
      <p:ext uri="{BB962C8B-B14F-4D97-AF65-F5344CB8AC3E}">
        <p14:creationId xmlns:p14="http://schemas.microsoft.com/office/powerpoint/2010/main" val="1131378322"/>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56F7A236-7EDF-B2F3-6589-CE4E014AAEAF}"/>
              </a:ext>
            </a:extLst>
          </p:cNvPr>
          <p:cNvSpPr>
            <a:spLocks noGrp="1"/>
          </p:cNvSpPr>
          <p:nvPr>
            <p:ph type="title"/>
          </p:nvPr>
        </p:nvSpPr>
        <p:spPr/>
        <p:txBody>
          <a:bodyPr/>
          <a:lstStyle/>
          <a:p>
            <a:r>
              <a:rPr lang="en-US" dirty="0"/>
              <a:t>Descriptive vs Presentational Markup</a:t>
            </a:r>
          </a:p>
        </p:txBody>
      </p:sp>
      <p:sp>
        <p:nvSpPr>
          <p:cNvPr id="6" name="Content Placeholder 5">
            <a:extLst>
              <a:ext uri="{FF2B5EF4-FFF2-40B4-BE49-F238E27FC236}">
                <a16:creationId xmlns:a16="http://schemas.microsoft.com/office/drawing/2014/main" id="{DD99A543-B28E-CE98-B412-BBF4100ED8B2}"/>
              </a:ext>
            </a:extLst>
          </p:cNvPr>
          <p:cNvSpPr>
            <a:spLocks noGrp="1"/>
          </p:cNvSpPr>
          <p:nvPr>
            <p:ph sz="quarter" idx="13"/>
          </p:nvPr>
        </p:nvSpPr>
        <p:spPr/>
        <p:txBody>
          <a:bodyPr/>
          <a:lstStyle/>
          <a:p>
            <a:r>
              <a:rPr lang="en-US" cap="none" dirty="0"/>
              <a:t>The goal of XML (and, more broadly, HTML) is to </a:t>
            </a:r>
            <a:r>
              <a:rPr lang="en-US" i="1" cap="none" dirty="0"/>
              <a:t>describe</a:t>
            </a:r>
            <a:r>
              <a:rPr lang="en-US" cap="none" dirty="0"/>
              <a:t> what data </a:t>
            </a:r>
            <a:r>
              <a:rPr lang="en-US" i="1" cap="none" dirty="0"/>
              <a:t>is</a:t>
            </a:r>
            <a:r>
              <a:rPr lang="en-US" cap="none" dirty="0"/>
              <a:t>. </a:t>
            </a:r>
          </a:p>
          <a:p>
            <a:r>
              <a:rPr lang="en-US" cap="none" dirty="0"/>
              <a:t>One XML document can become lots of other kinds of documents (HTML, PDF, etc.) </a:t>
            </a:r>
          </a:p>
          <a:p>
            <a:r>
              <a:rPr lang="en-US" cap="none" dirty="0"/>
              <a:t>Other languages are used to decide how each element is presented (e.g., a CSS file decides how an HTML file is displayed. See </a:t>
            </a:r>
            <a:r>
              <a:rPr lang="en-US" cap="none" dirty="0">
                <a:hlinkClick r:id="rId2"/>
              </a:rPr>
              <a:t>www.csszengarden.com</a:t>
            </a:r>
            <a:r>
              <a:rPr lang="en-US" cap="none" dirty="0"/>
              <a:t> for example)</a:t>
            </a:r>
          </a:p>
          <a:p>
            <a:endParaRPr lang="en-US" dirty="0"/>
          </a:p>
        </p:txBody>
      </p:sp>
    </p:spTree>
    <p:extLst>
      <p:ext uri="{BB962C8B-B14F-4D97-AF65-F5344CB8AC3E}">
        <p14:creationId xmlns:p14="http://schemas.microsoft.com/office/powerpoint/2010/main" val="1941526248"/>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F3C6A8-91B9-4E84-4B5D-0DE74AB26274}"/>
              </a:ext>
            </a:extLst>
          </p:cNvPr>
          <p:cNvSpPr>
            <a:spLocks noGrp="1"/>
          </p:cNvSpPr>
          <p:nvPr>
            <p:ph type="title"/>
          </p:nvPr>
        </p:nvSpPr>
        <p:spPr/>
        <p:txBody>
          <a:bodyPr/>
          <a:lstStyle/>
          <a:p>
            <a:r>
              <a:rPr lang="en-US" dirty="0" err="1"/>
              <a:t>Xpath</a:t>
            </a:r>
            <a:r>
              <a:rPr lang="en-US" dirty="0"/>
              <a:t> vs. </a:t>
            </a:r>
            <a:r>
              <a:rPr lang="en-US" dirty="0" err="1"/>
              <a:t>Xquery</a:t>
            </a:r>
            <a:r>
              <a:rPr lang="en-US" dirty="0"/>
              <a:t> VS. XSLT</a:t>
            </a:r>
          </a:p>
        </p:txBody>
      </p:sp>
      <p:sp>
        <p:nvSpPr>
          <p:cNvPr id="13" name="Text Placeholder 12">
            <a:extLst>
              <a:ext uri="{FF2B5EF4-FFF2-40B4-BE49-F238E27FC236}">
                <a16:creationId xmlns:a16="http://schemas.microsoft.com/office/drawing/2014/main" id="{6921709C-6B24-8C73-3689-CA4D26955306}"/>
              </a:ext>
            </a:extLst>
          </p:cNvPr>
          <p:cNvSpPr>
            <a:spLocks noGrp="1"/>
          </p:cNvSpPr>
          <p:nvPr>
            <p:ph type="body" sz="quarter" idx="15"/>
          </p:nvPr>
        </p:nvSpPr>
        <p:spPr/>
        <p:txBody>
          <a:bodyPr/>
          <a:lstStyle/>
          <a:p>
            <a:r>
              <a:rPr lang="en-US" dirty="0"/>
              <a:t>XPath</a:t>
            </a:r>
          </a:p>
        </p:txBody>
      </p:sp>
      <p:sp>
        <p:nvSpPr>
          <p:cNvPr id="10" name="Content Placeholder 9">
            <a:extLst>
              <a:ext uri="{FF2B5EF4-FFF2-40B4-BE49-F238E27FC236}">
                <a16:creationId xmlns:a16="http://schemas.microsoft.com/office/drawing/2014/main" id="{9C2A9F52-2674-73B1-C7E7-ADE724972385}"/>
              </a:ext>
            </a:extLst>
          </p:cNvPr>
          <p:cNvSpPr>
            <a:spLocks noGrp="1"/>
          </p:cNvSpPr>
          <p:nvPr>
            <p:ph idx="1"/>
          </p:nvPr>
        </p:nvSpPr>
        <p:spPr>
          <a:xfrm>
            <a:off x="800099" y="2552345"/>
            <a:ext cx="3390161" cy="1773030"/>
          </a:xfrm>
        </p:spPr>
        <p:txBody>
          <a:bodyPr/>
          <a:lstStyle/>
          <a:p>
            <a:r>
              <a:rPr lang="en-US" dirty="0"/>
              <a:t>Navigating XML structured documents and running simple queries and functions. </a:t>
            </a:r>
          </a:p>
          <a:p>
            <a:r>
              <a:rPr lang="en-US" dirty="0"/>
              <a:t>Foundational for both XQuery and XSLT.</a:t>
            </a:r>
          </a:p>
        </p:txBody>
      </p:sp>
      <p:sp>
        <p:nvSpPr>
          <p:cNvPr id="14" name="Text Placeholder 13">
            <a:extLst>
              <a:ext uri="{FF2B5EF4-FFF2-40B4-BE49-F238E27FC236}">
                <a16:creationId xmlns:a16="http://schemas.microsoft.com/office/drawing/2014/main" id="{3F35BFCC-E9E6-F6FD-325B-8B070EF43752}"/>
              </a:ext>
            </a:extLst>
          </p:cNvPr>
          <p:cNvSpPr>
            <a:spLocks noGrp="1"/>
          </p:cNvSpPr>
          <p:nvPr>
            <p:ph type="body" sz="quarter" idx="16"/>
          </p:nvPr>
        </p:nvSpPr>
        <p:spPr/>
        <p:txBody>
          <a:bodyPr/>
          <a:lstStyle/>
          <a:p>
            <a:r>
              <a:rPr lang="en-US" dirty="0"/>
              <a:t>XQuery</a:t>
            </a:r>
          </a:p>
        </p:txBody>
      </p:sp>
      <p:sp>
        <p:nvSpPr>
          <p:cNvPr id="11" name="Content Placeholder 10">
            <a:extLst>
              <a:ext uri="{FF2B5EF4-FFF2-40B4-BE49-F238E27FC236}">
                <a16:creationId xmlns:a16="http://schemas.microsoft.com/office/drawing/2014/main" id="{0C0588EA-1CB5-39AD-668F-308FEA1C187B}"/>
              </a:ext>
            </a:extLst>
          </p:cNvPr>
          <p:cNvSpPr>
            <a:spLocks noGrp="1"/>
          </p:cNvSpPr>
          <p:nvPr>
            <p:ph idx="13"/>
          </p:nvPr>
        </p:nvSpPr>
        <p:spPr>
          <a:xfrm>
            <a:off x="4400919" y="2552345"/>
            <a:ext cx="3390161" cy="1773030"/>
          </a:xfrm>
        </p:spPr>
        <p:txBody>
          <a:bodyPr/>
          <a:lstStyle/>
          <a:p>
            <a:r>
              <a:rPr lang="en-US" dirty="0"/>
              <a:t>A language for manipulating XML nodes and data. </a:t>
            </a:r>
          </a:p>
          <a:p>
            <a:r>
              <a:rPr lang="en-US" dirty="0"/>
              <a:t>Queries XML documents and XML databases. </a:t>
            </a:r>
          </a:p>
        </p:txBody>
      </p:sp>
      <p:sp>
        <p:nvSpPr>
          <p:cNvPr id="15" name="Text Placeholder 14">
            <a:extLst>
              <a:ext uri="{FF2B5EF4-FFF2-40B4-BE49-F238E27FC236}">
                <a16:creationId xmlns:a16="http://schemas.microsoft.com/office/drawing/2014/main" id="{B3417F90-E1E9-6340-F5B7-0EC803CCFA91}"/>
              </a:ext>
            </a:extLst>
          </p:cNvPr>
          <p:cNvSpPr>
            <a:spLocks noGrp="1"/>
          </p:cNvSpPr>
          <p:nvPr>
            <p:ph type="body" sz="quarter" idx="17"/>
          </p:nvPr>
        </p:nvSpPr>
        <p:spPr/>
        <p:txBody>
          <a:bodyPr/>
          <a:lstStyle/>
          <a:p>
            <a:r>
              <a:rPr lang="en-US" dirty="0"/>
              <a:t>XSLT</a:t>
            </a:r>
          </a:p>
        </p:txBody>
      </p:sp>
      <p:sp>
        <p:nvSpPr>
          <p:cNvPr id="12" name="Content Placeholder 11">
            <a:extLst>
              <a:ext uri="{FF2B5EF4-FFF2-40B4-BE49-F238E27FC236}">
                <a16:creationId xmlns:a16="http://schemas.microsoft.com/office/drawing/2014/main" id="{2D189152-5AC4-F0AD-BF23-B8846DB4FB0A}"/>
              </a:ext>
            </a:extLst>
          </p:cNvPr>
          <p:cNvSpPr>
            <a:spLocks noGrp="1"/>
          </p:cNvSpPr>
          <p:nvPr>
            <p:ph idx="14"/>
          </p:nvPr>
        </p:nvSpPr>
        <p:spPr>
          <a:xfrm>
            <a:off x="8001739" y="2552345"/>
            <a:ext cx="3390161" cy="1773030"/>
          </a:xfrm>
        </p:spPr>
        <p:txBody>
          <a:bodyPr/>
          <a:lstStyle/>
          <a:p>
            <a:r>
              <a:rPr lang="en-US" dirty="0"/>
              <a:t>Transforms XML documents</a:t>
            </a:r>
          </a:p>
        </p:txBody>
      </p:sp>
      <p:sp>
        <p:nvSpPr>
          <p:cNvPr id="9" name="Slide Number Placeholder 8">
            <a:extLst>
              <a:ext uri="{FF2B5EF4-FFF2-40B4-BE49-F238E27FC236}">
                <a16:creationId xmlns:a16="http://schemas.microsoft.com/office/drawing/2014/main" id="{A770F09C-D802-C901-1192-E6E560EFCA55}"/>
              </a:ext>
            </a:extLst>
          </p:cNvPr>
          <p:cNvSpPr>
            <a:spLocks noGrp="1"/>
          </p:cNvSpPr>
          <p:nvPr>
            <p:ph type="sldNum" sz="quarter" idx="12"/>
          </p:nvPr>
        </p:nvSpPr>
        <p:spPr/>
        <p:txBody>
          <a:bodyPr/>
          <a:lstStyle/>
          <a:p>
            <a:fld id="{E30AF5A0-43BB-4336-8627-9123B9144D80}" type="slidenum">
              <a:rPr lang="en-US" smtClean="0"/>
              <a:t>13</a:t>
            </a:fld>
            <a:endParaRPr lang="en-US"/>
          </a:p>
        </p:txBody>
      </p:sp>
      <p:sp>
        <p:nvSpPr>
          <p:cNvPr id="16" name="TextBox 15">
            <a:extLst>
              <a:ext uri="{FF2B5EF4-FFF2-40B4-BE49-F238E27FC236}">
                <a16:creationId xmlns:a16="http://schemas.microsoft.com/office/drawing/2014/main" id="{55EF9B50-F659-BCC7-AA14-42CFFFECB7D9}"/>
              </a:ext>
            </a:extLst>
          </p:cNvPr>
          <p:cNvSpPr txBox="1"/>
          <p:nvPr/>
        </p:nvSpPr>
        <p:spPr>
          <a:xfrm>
            <a:off x="884583" y="4502426"/>
            <a:ext cx="10396330" cy="400110"/>
          </a:xfrm>
          <a:prstGeom prst="rect">
            <a:avLst/>
          </a:prstGeom>
          <a:noFill/>
        </p:spPr>
        <p:txBody>
          <a:bodyPr wrap="square" rtlCol="0">
            <a:spAutoFit/>
          </a:bodyPr>
          <a:lstStyle/>
          <a:p>
            <a:r>
              <a:rPr lang="en-US" sz="2000" dirty="0">
                <a:solidFill>
                  <a:schemeClr val="accent5">
                    <a:lumMod val="75000"/>
                  </a:schemeClr>
                </a:solidFill>
              </a:rPr>
              <a:t>Overlap</a:t>
            </a:r>
          </a:p>
        </p:txBody>
      </p:sp>
      <p:sp>
        <p:nvSpPr>
          <p:cNvPr id="17" name="TextBox 16">
            <a:extLst>
              <a:ext uri="{FF2B5EF4-FFF2-40B4-BE49-F238E27FC236}">
                <a16:creationId xmlns:a16="http://schemas.microsoft.com/office/drawing/2014/main" id="{D71CF70F-ED21-87F8-D652-3F6920B4B693}"/>
              </a:ext>
            </a:extLst>
          </p:cNvPr>
          <p:cNvSpPr txBox="1"/>
          <p:nvPr/>
        </p:nvSpPr>
        <p:spPr>
          <a:xfrm>
            <a:off x="2057400" y="4502426"/>
            <a:ext cx="9334500" cy="1200329"/>
          </a:xfrm>
          <a:prstGeom prst="rect">
            <a:avLst/>
          </a:prstGeom>
          <a:noFill/>
        </p:spPr>
        <p:txBody>
          <a:bodyPr wrap="square" rtlCol="0">
            <a:spAutoFit/>
          </a:bodyPr>
          <a:lstStyle/>
          <a:p>
            <a:r>
              <a:rPr lang="en-US" dirty="0"/>
              <a:t>These three languages are complementary and are often used and developed in tandem. XPath gives us the vocabulary (or syntax) to talk to XML documents, while XQuery and XSLT allow us to do things with XML documents. What can be done in one can, generally, be done in the other, though with varying degrees of difficulty. </a:t>
            </a:r>
          </a:p>
        </p:txBody>
      </p:sp>
    </p:spTree>
    <p:extLst>
      <p:ext uri="{BB962C8B-B14F-4D97-AF65-F5344CB8AC3E}">
        <p14:creationId xmlns:p14="http://schemas.microsoft.com/office/powerpoint/2010/main" val="1993396472"/>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0" name="Straight Connector 19">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2" name="Straight Connector 21">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24" name="Rectangle 23">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Title 9">
            <a:extLst>
              <a:ext uri="{FF2B5EF4-FFF2-40B4-BE49-F238E27FC236}">
                <a16:creationId xmlns:a16="http://schemas.microsoft.com/office/drawing/2014/main" id="{8D3B5259-2AA5-0652-5380-2E3229FCE751}"/>
              </a:ext>
            </a:extLst>
          </p:cNvPr>
          <p:cNvSpPr>
            <a:spLocks noGrp="1"/>
          </p:cNvSpPr>
          <p:nvPr>
            <p:ph type="title"/>
          </p:nvPr>
        </p:nvSpPr>
        <p:spPr>
          <a:xfrm>
            <a:off x="695325" y="897753"/>
            <a:ext cx="3635046" cy="1575391"/>
          </a:xfrm>
        </p:spPr>
        <p:txBody>
          <a:bodyPr vert="horz" lIns="91440" tIns="45720" rIns="91440" bIns="45720" rtlCol="0" anchor="t">
            <a:normAutofit/>
          </a:bodyPr>
          <a:lstStyle/>
          <a:p>
            <a:pPr algn="l"/>
            <a:r>
              <a:rPr lang="en-US" sz="4000" kern="1200" cap="all" spc="30" baseline="0" dirty="0" err="1">
                <a:solidFill>
                  <a:schemeClr val="tx1"/>
                </a:solidFill>
                <a:latin typeface="+mj-lt"/>
                <a:ea typeface="+mj-ea"/>
                <a:cs typeface="+mj-cs"/>
              </a:rPr>
              <a:t>Xpath</a:t>
            </a:r>
            <a:r>
              <a:rPr lang="en-US" sz="4000" kern="1200" cap="all" spc="30" baseline="0" dirty="0">
                <a:solidFill>
                  <a:schemeClr val="tx1"/>
                </a:solidFill>
                <a:latin typeface="+mj-lt"/>
                <a:ea typeface="+mj-ea"/>
                <a:cs typeface="+mj-cs"/>
              </a:rPr>
              <a:t> Axes</a:t>
            </a:r>
          </a:p>
        </p:txBody>
      </p:sp>
      <p:cxnSp>
        <p:nvCxnSpPr>
          <p:cNvPr id="26" name="Straight Connector 25">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Content Placeholder 12" descr="Diagram, schematic&#10;&#10;Description automatically generated">
            <a:extLst>
              <a:ext uri="{FF2B5EF4-FFF2-40B4-BE49-F238E27FC236}">
                <a16:creationId xmlns:a16="http://schemas.microsoft.com/office/drawing/2014/main" id="{60AA9522-3D68-3300-BE83-19B48E78FB62}"/>
              </a:ext>
            </a:extLst>
          </p:cNvPr>
          <p:cNvPicPr>
            <a:picLocks noChangeAspect="1"/>
          </p:cNvPicPr>
          <p:nvPr/>
        </p:nvPicPr>
        <p:blipFill>
          <a:blip r:embed="rId2"/>
          <a:stretch>
            <a:fillRect/>
          </a:stretch>
        </p:blipFill>
        <p:spPr>
          <a:xfrm>
            <a:off x="4282993" y="647700"/>
            <a:ext cx="7884002" cy="6050971"/>
          </a:xfrm>
          <a:prstGeom prst="rect">
            <a:avLst/>
          </a:prstGeom>
        </p:spPr>
      </p:pic>
      <p:sp>
        <p:nvSpPr>
          <p:cNvPr id="9" name="Slide Number Placeholder 8">
            <a:extLst>
              <a:ext uri="{FF2B5EF4-FFF2-40B4-BE49-F238E27FC236}">
                <a16:creationId xmlns:a16="http://schemas.microsoft.com/office/drawing/2014/main" id="{A39C7F8E-9DB0-272C-BCD4-5CDFB947C4D9}"/>
              </a:ext>
            </a:extLst>
          </p:cNvPr>
          <p:cNvSpPr>
            <a:spLocks noGrp="1"/>
          </p:cNvSpPr>
          <p:nvPr>
            <p:ph type="sldNum" sz="quarter" idx="12"/>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E30AF5A0-43BB-4336-8627-9123B9144D80}" type="slidenum">
              <a:rPr lang="en-US" smtClean="0"/>
              <a:pPr>
                <a:lnSpc>
                  <a:spcPct val="90000"/>
                </a:lnSpc>
                <a:spcAft>
                  <a:spcPts val="600"/>
                </a:spcAft>
              </a:pPr>
              <a:t>14</a:t>
            </a:fld>
            <a:endParaRPr lang="en-US"/>
          </a:p>
        </p:txBody>
      </p:sp>
    </p:spTree>
    <p:extLst>
      <p:ext uri="{BB962C8B-B14F-4D97-AF65-F5344CB8AC3E}">
        <p14:creationId xmlns:p14="http://schemas.microsoft.com/office/powerpoint/2010/main" val="3529332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DF71A55-BD74-6AA7-DD0D-E1E25F288754}"/>
              </a:ext>
            </a:extLst>
          </p:cNvPr>
          <p:cNvSpPr>
            <a:spLocks noGrp="1"/>
          </p:cNvSpPr>
          <p:nvPr>
            <p:ph type="title"/>
          </p:nvPr>
        </p:nvSpPr>
        <p:spPr/>
        <p:txBody>
          <a:bodyPr/>
          <a:lstStyle/>
          <a:p>
            <a:endParaRPr lang="en-US"/>
          </a:p>
        </p:txBody>
      </p:sp>
      <p:sp>
        <p:nvSpPr>
          <p:cNvPr id="3" name="Content Placeholder 2">
            <a:extLst>
              <a:ext uri="{FF2B5EF4-FFF2-40B4-BE49-F238E27FC236}">
                <a16:creationId xmlns:a16="http://schemas.microsoft.com/office/drawing/2014/main" id="{EB1950FE-F1ED-7BA3-18BA-65D26E67ECF0}"/>
              </a:ext>
            </a:extLst>
          </p:cNvPr>
          <p:cNvSpPr>
            <a:spLocks noGrp="1"/>
          </p:cNvSpPr>
          <p:nvPr>
            <p:ph sz="quarter" idx="13"/>
          </p:nvPr>
        </p:nvSpPr>
        <p:spPr/>
        <p:txBody>
          <a:bodyPr/>
          <a:lstStyle/>
          <a:p>
            <a:endParaRPr lang="en-US"/>
          </a:p>
        </p:txBody>
      </p:sp>
      <p:sp>
        <p:nvSpPr>
          <p:cNvPr id="6" name="Slide Number Placeholder 5">
            <a:extLst>
              <a:ext uri="{FF2B5EF4-FFF2-40B4-BE49-F238E27FC236}">
                <a16:creationId xmlns:a16="http://schemas.microsoft.com/office/drawing/2014/main" id="{5C61BE6D-EF0F-4E7E-1A59-08B7E687A1B4}"/>
              </a:ext>
            </a:extLst>
          </p:cNvPr>
          <p:cNvSpPr>
            <a:spLocks noGrp="1"/>
          </p:cNvSpPr>
          <p:nvPr>
            <p:ph type="sldNum" sz="quarter" idx="12"/>
          </p:nvPr>
        </p:nvSpPr>
        <p:spPr/>
        <p:txBody>
          <a:bodyPr/>
          <a:lstStyle/>
          <a:p>
            <a:fld id="{0303F77D-1BEF-481A-B8C1-15974ED46EB7}" type="slidenum">
              <a:rPr lang="en-US" smtClean="0"/>
              <a:t>15</a:t>
            </a:fld>
            <a:endParaRPr lang="en-US"/>
          </a:p>
        </p:txBody>
      </p:sp>
      <p:pic>
        <p:nvPicPr>
          <p:cNvPr id="7" name="Picture 6" descr="Chart, timeline&#10;&#10;Description automatically generated">
            <a:extLst>
              <a:ext uri="{FF2B5EF4-FFF2-40B4-BE49-F238E27FC236}">
                <a16:creationId xmlns:a16="http://schemas.microsoft.com/office/drawing/2014/main" id="{01B172F2-C244-80F1-7AD0-B3A229AAB400}"/>
              </a:ext>
            </a:extLst>
          </p:cNvPr>
          <p:cNvPicPr>
            <a:picLocks noChangeAspect="1"/>
          </p:cNvPicPr>
          <p:nvPr/>
        </p:nvPicPr>
        <p:blipFill>
          <a:blip r:embed="rId2"/>
          <a:stretch>
            <a:fillRect/>
          </a:stretch>
        </p:blipFill>
        <p:spPr>
          <a:xfrm>
            <a:off x="-22064" y="136525"/>
            <a:ext cx="12097496" cy="6584950"/>
          </a:xfrm>
          <a:prstGeom prst="rect">
            <a:avLst/>
          </a:prstGeom>
        </p:spPr>
      </p:pic>
    </p:spTree>
    <p:extLst>
      <p:ext uri="{BB962C8B-B14F-4D97-AF65-F5344CB8AC3E}">
        <p14:creationId xmlns:p14="http://schemas.microsoft.com/office/powerpoint/2010/main" val="2473554576"/>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4">
            <a:extLst>
              <a:ext uri="{FF2B5EF4-FFF2-40B4-BE49-F238E27FC236}">
                <a16:creationId xmlns:a16="http://schemas.microsoft.com/office/drawing/2014/main" id="{D7512A33-8ACB-B4F2-30D1-71017BAC7BF9}"/>
              </a:ext>
            </a:extLst>
          </p:cNvPr>
          <p:cNvSpPr>
            <a:spLocks noGrp="1"/>
          </p:cNvSpPr>
          <p:nvPr>
            <p:ph type="title"/>
          </p:nvPr>
        </p:nvSpPr>
        <p:spPr/>
        <p:txBody>
          <a:bodyPr/>
          <a:lstStyle/>
          <a:p>
            <a:r>
              <a:rPr lang="en-US" dirty="0"/>
              <a:t>Node Tests</a:t>
            </a:r>
          </a:p>
        </p:txBody>
      </p:sp>
      <p:sp>
        <p:nvSpPr>
          <p:cNvPr id="6" name="Content Placeholder 5">
            <a:extLst>
              <a:ext uri="{FF2B5EF4-FFF2-40B4-BE49-F238E27FC236}">
                <a16:creationId xmlns:a16="http://schemas.microsoft.com/office/drawing/2014/main" id="{3710FD6E-7AB2-178C-1032-B93ED62C8A40}"/>
              </a:ext>
            </a:extLst>
          </p:cNvPr>
          <p:cNvSpPr>
            <a:spLocks noGrp="1"/>
          </p:cNvSpPr>
          <p:nvPr>
            <p:ph sz="quarter" idx="13"/>
          </p:nvPr>
        </p:nvSpPr>
        <p:spPr/>
        <p:txBody>
          <a:bodyPr/>
          <a:lstStyle/>
          <a:p>
            <a:pPr marL="342900" indent="-342900">
              <a:buFont typeface="Arial" panose="020B0604020202020204" pitchFamily="34" charset="0"/>
              <a:buChar char="•"/>
            </a:pPr>
            <a:r>
              <a:rPr lang="en-US" dirty="0"/>
              <a:t>Used to target nodes in XML documents</a:t>
            </a:r>
          </a:p>
          <a:p>
            <a:pPr marL="342900" indent="-342900">
              <a:buFont typeface="Arial" panose="020B0604020202020204" pitchFamily="34" charset="0"/>
              <a:buChar char="•"/>
            </a:pPr>
            <a:r>
              <a:rPr lang="en-US" dirty="0">
                <a:solidFill>
                  <a:srgbClr val="0070C0"/>
                </a:solidFill>
              </a:rPr>
              <a:t>text( ) </a:t>
            </a:r>
            <a:r>
              <a:rPr lang="en-US" dirty="0"/>
              <a:t>matches text nodes</a:t>
            </a:r>
          </a:p>
          <a:p>
            <a:pPr marL="342900" indent="-342900">
              <a:buFont typeface="Arial" panose="020B0604020202020204" pitchFamily="34" charset="0"/>
              <a:buChar char="•"/>
            </a:pPr>
            <a:r>
              <a:rPr lang="en-US" dirty="0">
                <a:solidFill>
                  <a:srgbClr val="0070C0"/>
                </a:solidFill>
              </a:rPr>
              <a:t>element( ) </a:t>
            </a:r>
            <a:r>
              <a:rPr lang="en-US" dirty="0"/>
              <a:t>matches element nodes</a:t>
            </a:r>
          </a:p>
          <a:p>
            <a:pPr marL="342900" indent="-342900">
              <a:buFont typeface="Arial" panose="020B0604020202020204" pitchFamily="34" charset="0"/>
              <a:buChar char="•"/>
            </a:pPr>
            <a:r>
              <a:rPr lang="en-US" dirty="0">
                <a:solidFill>
                  <a:srgbClr val="0070C0"/>
                </a:solidFill>
              </a:rPr>
              <a:t>attribute( ) </a:t>
            </a:r>
            <a:r>
              <a:rPr lang="en-US" dirty="0"/>
              <a:t>matches attribute nodes</a:t>
            </a:r>
          </a:p>
          <a:p>
            <a:pPr marL="342900" indent="-342900">
              <a:buFont typeface="Arial" panose="020B0604020202020204" pitchFamily="34" charset="0"/>
              <a:buChar char="•"/>
            </a:pPr>
            <a:r>
              <a:rPr lang="en-US" dirty="0">
                <a:solidFill>
                  <a:srgbClr val="0070C0"/>
                </a:solidFill>
              </a:rPr>
              <a:t>comment( ) </a:t>
            </a:r>
            <a:r>
              <a:rPr lang="en-US" dirty="0"/>
              <a:t>matches comment nodes</a:t>
            </a:r>
          </a:p>
          <a:p>
            <a:pPr marL="342900" indent="-342900">
              <a:buFont typeface="Arial" panose="020B0604020202020204" pitchFamily="34" charset="0"/>
              <a:buChar char="•"/>
            </a:pPr>
            <a:r>
              <a:rPr lang="en-US" dirty="0">
                <a:solidFill>
                  <a:srgbClr val="0070C0"/>
                </a:solidFill>
              </a:rPr>
              <a:t>node( ) </a:t>
            </a:r>
            <a:r>
              <a:rPr lang="en-US" dirty="0"/>
              <a:t>matches all types of nodes</a:t>
            </a:r>
          </a:p>
        </p:txBody>
      </p:sp>
    </p:spTree>
    <p:extLst>
      <p:ext uri="{BB962C8B-B14F-4D97-AF65-F5344CB8AC3E}">
        <p14:creationId xmlns:p14="http://schemas.microsoft.com/office/powerpoint/2010/main" val="1246597568"/>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736D046-F04E-C0B2-FE83-D99E28F1440E}"/>
              </a:ext>
            </a:extLst>
          </p:cNvPr>
          <p:cNvSpPr>
            <a:spLocks noGrp="1"/>
          </p:cNvSpPr>
          <p:nvPr>
            <p:ph type="title"/>
          </p:nvPr>
        </p:nvSpPr>
        <p:spPr/>
        <p:txBody>
          <a:bodyPr/>
          <a:lstStyle/>
          <a:p>
            <a:r>
              <a:rPr lang="en-US" dirty="0"/>
              <a:t>Running </a:t>
            </a:r>
            <a:r>
              <a:rPr lang="en-US" dirty="0" err="1"/>
              <a:t>Xpath</a:t>
            </a:r>
            <a:r>
              <a:rPr lang="en-US" dirty="0"/>
              <a:t> in Oxygen</a:t>
            </a:r>
          </a:p>
        </p:txBody>
      </p:sp>
      <p:sp>
        <p:nvSpPr>
          <p:cNvPr id="3" name="Content Placeholder 2">
            <a:extLst>
              <a:ext uri="{FF2B5EF4-FFF2-40B4-BE49-F238E27FC236}">
                <a16:creationId xmlns:a16="http://schemas.microsoft.com/office/drawing/2014/main" id="{49F87A8A-2D63-4FE9-7DDF-D43476E2BB18}"/>
              </a:ext>
            </a:extLst>
          </p:cNvPr>
          <p:cNvSpPr>
            <a:spLocks noGrp="1"/>
          </p:cNvSpPr>
          <p:nvPr>
            <p:ph sz="quarter" idx="13"/>
          </p:nvPr>
        </p:nvSpPr>
        <p:spPr/>
        <p:txBody>
          <a:bodyPr/>
          <a:lstStyle/>
          <a:p>
            <a:r>
              <a:rPr lang="en-US" dirty="0"/>
              <a:t>Make sure you have “Editor perspective” open (top right corner, first button). </a:t>
            </a:r>
          </a:p>
          <a:p>
            <a:r>
              <a:rPr lang="en-US" dirty="0"/>
              <a:t>This will give you access to the XPath search function (top left) </a:t>
            </a:r>
          </a:p>
          <a:p>
            <a:r>
              <a:rPr lang="en-US" dirty="0"/>
              <a:t>Click the gear button at the end of the XPath search box. </a:t>
            </a:r>
          </a:p>
          <a:p>
            <a:r>
              <a:rPr lang="en-US" dirty="0"/>
              <a:t>Select “Switch to XPath Builder View” </a:t>
            </a:r>
          </a:p>
          <a:p>
            <a:endParaRPr lang="en-US" dirty="0"/>
          </a:p>
        </p:txBody>
      </p:sp>
      <p:sp>
        <p:nvSpPr>
          <p:cNvPr id="6" name="Slide Number Placeholder 5">
            <a:extLst>
              <a:ext uri="{FF2B5EF4-FFF2-40B4-BE49-F238E27FC236}">
                <a16:creationId xmlns:a16="http://schemas.microsoft.com/office/drawing/2014/main" id="{F41A6676-C4DC-8E39-33F8-5BE317C5DF0C}"/>
              </a:ext>
            </a:extLst>
          </p:cNvPr>
          <p:cNvSpPr>
            <a:spLocks noGrp="1"/>
          </p:cNvSpPr>
          <p:nvPr>
            <p:ph type="sldNum" sz="quarter" idx="12"/>
          </p:nvPr>
        </p:nvSpPr>
        <p:spPr/>
        <p:txBody>
          <a:bodyPr/>
          <a:lstStyle/>
          <a:p>
            <a:fld id="{0303F77D-1BEF-481A-B8C1-15974ED46EB7}" type="slidenum">
              <a:rPr lang="en-US" smtClean="0"/>
              <a:t>17</a:t>
            </a:fld>
            <a:endParaRPr lang="en-US"/>
          </a:p>
        </p:txBody>
      </p:sp>
    </p:spTree>
    <p:extLst>
      <p:ext uri="{BB962C8B-B14F-4D97-AF65-F5344CB8AC3E}">
        <p14:creationId xmlns:p14="http://schemas.microsoft.com/office/powerpoint/2010/main" val="869114735"/>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 name="Title 6">
            <a:extLst>
              <a:ext uri="{FF2B5EF4-FFF2-40B4-BE49-F238E27FC236}">
                <a16:creationId xmlns:a16="http://schemas.microsoft.com/office/drawing/2014/main" id="{79FF76C4-A98D-3DCC-548C-C5EAEAE78551}"/>
              </a:ext>
            </a:extLst>
          </p:cNvPr>
          <p:cNvSpPr>
            <a:spLocks noGrp="1"/>
          </p:cNvSpPr>
          <p:nvPr>
            <p:ph type="title"/>
          </p:nvPr>
        </p:nvSpPr>
        <p:spPr/>
        <p:txBody>
          <a:bodyPr/>
          <a:lstStyle/>
          <a:p>
            <a:r>
              <a:rPr lang="en-US" dirty="0"/>
              <a:t>Navigating the Tree</a:t>
            </a:r>
          </a:p>
        </p:txBody>
      </p:sp>
      <p:sp>
        <p:nvSpPr>
          <p:cNvPr id="10" name="Text Placeholder 9">
            <a:extLst>
              <a:ext uri="{FF2B5EF4-FFF2-40B4-BE49-F238E27FC236}">
                <a16:creationId xmlns:a16="http://schemas.microsoft.com/office/drawing/2014/main" id="{53DC0219-BA45-4DA6-7D07-B9D1B9482ED5}"/>
              </a:ext>
            </a:extLst>
          </p:cNvPr>
          <p:cNvSpPr>
            <a:spLocks noGrp="1"/>
          </p:cNvSpPr>
          <p:nvPr>
            <p:ph type="body" sz="quarter" idx="15"/>
          </p:nvPr>
        </p:nvSpPr>
        <p:spPr/>
        <p:txBody>
          <a:bodyPr/>
          <a:lstStyle/>
          <a:p>
            <a:r>
              <a:rPr lang="en-US" dirty="0"/>
              <a:t>Unabbreviated Syntax</a:t>
            </a:r>
          </a:p>
        </p:txBody>
      </p:sp>
      <p:sp>
        <p:nvSpPr>
          <p:cNvPr id="8" name="Content Placeholder 7">
            <a:extLst>
              <a:ext uri="{FF2B5EF4-FFF2-40B4-BE49-F238E27FC236}">
                <a16:creationId xmlns:a16="http://schemas.microsoft.com/office/drawing/2014/main" id="{0118D384-70D0-8A7B-6B46-7D93DDC46F29}"/>
              </a:ext>
            </a:extLst>
          </p:cNvPr>
          <p:cNvSpPr>
            <a:spLocks noGrp="1"/>
          </p:cNvSpPr>
          <p:nvPr>
            <p:ph idx="1"/>
          </p:nvPr>
        </p:nvSpPr>
        <p:spPr/>
        <p:txBody>
          <a:bodyPr/>
          <a:lstStyle/>
          <a:p>
            <a:pPr rtl="0" fontAlgn="base">
              <a:spcBef>
                <a:spcPts val="0"/>
              </a:spcBef>
              <a:spcAft>
                <a:spcPts val="0"/>
              </a:spcAft>
              <a:buFont typeface="Arial" panose="020B0604020202020204" pitchFamily="34" charset="0"/>
              <a:buChar char="•"/>
            </a:pPr>
            <a:r>
              <a:rPr lang="en-US" sz="2000" b="0" i="0" u="none" strike="noStrike" dirty="0">
                <a:effectLst/>
                <a:latin typeface="Helvetica Neue" panose="02000503000000020004" pitchFamily="2" charset="0"/>
              </a:rPr>
              <a:t>/</a:t>
            </a:r>
            <a:r>
              <a:rPr lang="en-US" sz="2000" b="0" i="0" u="none" strike="noStrike" dirty="0">
                <a:solidFill>
                  <a:srgbClr val="00C6C6"/>
                </a:solidFill>
                <a:effectLst/>
                <a:latin typeface="Helvetica Neue" panose="02000503000000020004" pitchFamily="2" charset="0"/>
              </a:rPr>
              <a:t>child::</a:t>
            </a:r>
            <a:r>
              <a:rPr lang="en-US" sz="2000" b="1" i="0" u="none" strike="noStrike" dirty="0">
                <a:solidFill>
                  <a:srgbClr val="59C7FF"/>
                </a:solidFill>
                <a:effectLst/>
                <a:latin typeface="Helvetica Neue" panose="02000503000000020004" pitchFamily="2" charset="0"/>
              </a:rPr>
              <a:t>TEI</a:t>
            </a:r>
            <a:r>
              <a:rPr lang="en-US" sz="2000" b="0" i="0" u="none" strike="noStrike" dirty="0">
                <a:effectLst/>
                <a:latin typeface="Helvetica Neue" panose="02000503000000020004" pitchFamily="2" charset="0"/>
              </a:rPr>
              <a:t>/</a:t>
            </a:r>
            <a:r>
              <a:rPr lang="en-US" sz="2000" b="0" i="0" u="none" strike="noStrike" dirty="0">
                <a:solidFill>
                  <a:srgbClr val="00C6C6"/>
                </a:solidFill>
                <a:effectLst/>
                <a:latin typeface="Helvetica Neue" panose="02000503000000020004" pitchFamily="2" charset="0"/>
              </a:rPr>
              <a:t>child::</a:t>
            </a:r>
            <a:r>
              <a:rPr lang="en-US" sz="2000" b="1" i="0" u="none" strike="noStrike" dirty="0">
                <a:solidFill>
                  <a:srgbClr val="59C7FF"/>
                </a:solidFill>
                <a:effectLst/>
                <a:latin typeface="Helvetica Neue" panose="02000503000000020004" pitchFamily="2" charset="0"/>
              </a:rPr>
              <a:t>text</a:t>
            </a:r>
            <a:r>
              <a:rPr lang="en-US" sz="2000" b="0" i="0" u="none" strike="noStrike" dirty="0">
                <a:effectLst/>
                <a:latin typeface="Helvetica Neue" panose="02000503000000020004" pitchFamily="2" charset="0"/>
              </a:rPr>
              <a:t>/</a:t>
            </a:r>
            <a:r>
              <a:rPr lang="en-US" sz="2000" b="0" i="0" u="none" strike="noStrike" dirty="0">
                <a:solidFill>
                  <a:srgbClr val="00C6C6"/>
                </a:solidFill>
                <a:effectLst/>
                <a:latin typeface="Helvetica Neue" panose="02000503000000020004" pitchFamily="2" charset="0"/>
              </a:rPr>
              <a:t>child::</a:t>
            </a:r>
            <a:r>
              <a:rPr lang="en-US" sz="2000" b="1" i="0" u="none" strike="noStrike" dirty="0">
                <a:solidFill>
                  <a:srgbClr val="59C7FF"/>
                </a:solidFill>
                <a:effectLst/>
                <a:latin typeface="Helvetica Neue" panose="02000503000000020004" pitchFamily="2" charset="0"/>
              </a:rPr>
              <a:t>body</a:t>
            </a:r>
            <a:endParaRPr lang="en-US" sz="2000" b="0" i="0" u="none" strike="noStrike" dirty="0">
              <a:solidFill>
                <a:srgbClr val="3494BA"/>
              </a:solidFill>
              <a:effectLst/>
              <a:latin typeface="Noto Sans" panose="020B0502040504020204" pitchFamily="34" charset="0"/>
            </a:endParaRPr>
          </a:p>
          <a:p>
            <a:pPr marL="742950" lvl="1" indent="-285750" rtl="0" fontAlgn="base">
              <a:spcBef>
                <a:spcPts val="250"/>
              </a:spcBef>
              <a:spcAft>
                <a:spcPts val="0"/>
              </a:spcAft>
              <a:buFont typeface="Arial" panose="020B0604020202020204" pitchFamily="34" charset="0"/>
              <a:buChar char="•"/>
            </a:pPr>
            <a:r>
              <a:rPr lang="en-US" sz="1800" b="0" i="0" u="none" strike="noStrike" dirty="0">
                <a:effectLst/>
                <a:latin typeface="Corbel" panose="020B0503020204020204" pitchFamily="34" charset="0"/>
              </a:rPr>
              <a:t>Syntax – find &lt;TEI&gt;, then its child &lt;text&gt;, then its child &lt;body&gt;</a:t>
            </a:r>
            <a:endParaRPr lang="en-US" sz="1800" b="0" i="0" u="none" strike="noStrike" dirty="0">
              <a:effectLst/>
              <a:latin typeface="Noto Sans" panose="020B0502040504020204" pitchFamily="34" charset="0"/>
            </a:endParaRPr>
          </a:p>
          <a:p>
            <a:pPr marL="742950" lvl="1" indent="-285750" rtl="0" fontAlgn="base">
              <a:spcBef>
                <a:spcPts val="500"/>
              </a:spcBef>
              <a:spcAft>
                <a:spcPts val="0"/>
              </a:spcAft>
              <a:buFont typeface="Arial" panose="020B0604020202020204" pitchFamily="34" charset="0"/>
              <a:buChar char="•"/>
            </a:pPr>
            <a:r>
              <a:rPr lang="en-US" sz="1800" b="0" i="0" u="none" strike="noStrike" dirty="0">
                <a:effectLst/>
                <a:latin typeface="Corbel" panose="020B0503020204020204" pitchFamily="34" charset="0"/>
              </a:rPr>
              <a:t>Returns one result, since there is one &lt;body&gt; element and we haven’t told it to do anything with the element yet.</a:t>
            </a:r>
            <a:endParaRPr lang="en-US" sz="1800" b="0" i="0" u="none" strike="noStrike" dirty="0">
              <a:effectLst/>
              <a:latin typeface="Noto Sans" panose="020B0502040504020204" pitchFamily="34" charset="0"/>
            </a:endParaRPr>
          </a:p>
          <a:p>
            <a:endParaRPr lang="en-US" dirty="0"/>
          </a:p>
        </p:txBody>
      </p:sp>
      <p:sp>
        <p:nvSpPr>
          <p:cNvPr id="11" name="Text Placeholder 10">
            <a:extLst>
              <a:ext uri="{FF2B5EF4-FFF2-40B4-BE49-F238E27FC236}">
                <a16:creationId xmlns:a16="http://schemas.microsoft.com/office/drawing/2014/main" id="{98E4116A-4354-C5CE-595A-7927D48C4A21}"/>
              </a:ext>
            </a:extLst>
          </p:cNvPr>
          <p:cNvSpPr>
            <a:spLocks noGrp="1"/>
          </p:cNvSpPr>
          <p:nvPr>
            <p:ph type="body" sz="quarter" idx="16"/>
          </p:nvPr>
        </p:nvSpPr>
        <p:spPr/>
        <p:txBody>
          <a:bodyPr/>
          <a:lstStyle/>
          <a:p>
            <a:r>
              <a:rPr lang="en-US" dirty="0"/>
              <a:t>Abbreviated Syntax</a:t>
            </a:r>
          </a:p>
        </p:txBody>
      </p:sp>
      <p:sp>
        <p:nvSpPr>
          <p:cNvPr id="9" name="Content Placeholder 8">
            <a:extLst>
              <a:ext uri="{FF2B5EF4-FFF2-40B4-BE49-F238E27FC236}">
                <a16:creationId xmlns:a16="http://schemas.microsoft.com/office/drawing/2014/main" id="{C550812E-FADB-A3D5-0E50-F41A5E2FAC71}"/>
              </a:ext>
            </a:extLst>
          </p:cNvPr>
          <p:cNvSpPr>
            <a:spLocks noGrp="1"/>
          </p:cNvSpPr>
          <p:nvPr>
            <p:ph idx="13"/>
          </p:nvPr>
        </p:nvSpPr>
        <p:spPr/>
        <p:txBody>
          <a:bodyPr/>
          <a:lstStyle/>
          <a:p>
            <a:pPr rtl="0" fontAlgn="base">
              <a:spcBef>
                <a:spcPts val="0"/>
              </a:spcBef>
              <a:spcAft>
                <a:spcPts val="0"/>
              </a:spcAft>
              <a:buFont typeface="Arial" panose="020B0604020202020204" pitchFamily="34" charset="0"/>
              <a:buChar char="•"/>
            </a:pPr>
            <a:r>
              <a:rPr lang="en-US" sz="2000" b="0" i="0" u="none" strike="noStrike" dirty="0">
                <a:effectLst/>
                <a:latin typeface="Helvetica Neue" panose="02000503000000020004" pitchFamily="2" charset="0"/>
              </a:rPr>
              <a:t>//</a:t>
            </a:r>
            <a:r>
              <a:rPr lang="en-US" sz="2000" b="1" i="0" u="none" strike="noStrike" dirty="0">
                <a:solidFill>
                  <a:srgbClr val="59C7FF"/>
                </a:solidFill>
                <a:effectLst/>
                <a:latin typeface="Helvetica Neue" panose="02000503000000020004" pitchFamily="2" charset="0"/>
              </a:rPr>
              <a:t>body</a:t>
            </a:r>
            <a:endParaRPr lang="en-US" sz="2000" b="0" i="0" u="none" strike="noStrike" dirty="0">
              <a:solidFill>
                <a:srgbClr val="3494BA"/>
              </a:solidFill>
              <a:effectLst/>
              <a:latin typeface="Noto Sans" panose="020B0502040504020204" pitchFamily="34" charset="0"/>
            </a:endParaRPr>
          </a:p>
          <a:p>
            <a:pPr marL="742950" lvl="1" indent="-285750" rtl="0" fontAlgn="base">
              <a:spcBef>
                <a:spcPts val="250"/>
              </a:spcBef>
              <a:spcAft>
                <a:spcPts val="0"/>
              </a:spcAft>
              <a:buFont typeface="Arial" panose="020B0604020202020204" pitchFamily="34" charset="0"/>
              <a:buChar char="•"/>
            </a:pPr>
            <a:r>
              <a:rPr lang="en-US" sz="1800" b="0" i="0" u="none" strike="noStrike" dirty="0">
                <a:effectLst/>
                <a:latin typeface="Corbel" panose="020B0503020204020204" pitchFamily="34" charset="0"/>
              </a:rPr>
              <a:t>Syntax – find “descendent-or-self” called &lt;body&gt;</a:t>
            </a:r>
            <a:endParaRPr lang="en-US" sz="1800" b="0" i="0" u="none" strike="noStrike" dirty="0">
              <a:effectLst/>
              <a:latin typeface="Noto Sans" panose="020B0502040504020204" pitchFamily="34" charset="0"/>
            </a:endParaRPr>
          </a:p>
          <a:p>
            <a:pPr marL="742950" lvl="1" indent="-285750" rtl="0" fontAlgn="base">
              <a:spcBef>
                <a:spcPts val="500"/>
              </a:spcBef>
              <a:spcAft>
                <a:spcPts val="0"/>
              </a:spcAft>
              <a:buFont typeface="Arial" panose="020B0604020202020204" pitchFamily="34" charset="0"/>
              <a:buChar char="•"/>
            </a:pPr>
            <a:r>
              <a:rPr lang="en-US" sz="1800" b="0" i="0" u="none" strike="noStrike" dirty="0">
                <a:effectLst/>
                <a:latin typeface="Corbel" panose="020B0503020204020204" pitchFamily="34" charset="0"/>
              </a:rPr>
              <a:t>Returns the same results as the unabbreviated search. </a:t>
            </a:r>
            <a:endParaRPr lang="en-US" sz="1800" b="0" i="0" u="none" strike="noStrike" dirty="0">
              <a:effectLst/>
              <a:latin typeface="Noto Sans" panose="020B0502040504020204" pitchFamily="34" charset="0"/>
            </a:endParaRPr>
          </a:p>
          <a:p>
            <a:endParaRPr lang="en-US" dirty="0"/>
          </a:p>
        </p:txBody>
      </p:sp>
      <p:sp>
        <p:nvSpPr>
          <p:cNvPr id="5" name="Date Placeholder 4">
            <a:extLst>
              <a:ext uri="{FF2B5EF4-FFF2-40B4-BE49-F238E27FC236}">
                <a16:creationId xmlns:a16="http://schemas.microsoft.com/office/drawing/2014/main" id="{A90EE258-0868-23DE-AC27-AF945CC1132F}"/>
              </a:ext>
            </a:extLst>
          </p:cNvPr>
          <p:cNvSpPr>
            <a:spLocks noGrp="1"/>
          </p:cNvSpPr>
          <p:nvPr>
            <p:ph type="dt" sz="half" idx="10"/>
          </p:nvPr>
        </p:nvSpPr>
        <p:spPr/>
        <p:txBody>
          <a:bodyPr/>
          <a:lstStyle/>
          <a:p>
            <a:r>
              <a:rPr lang="en-US"/>
              <a:t>2/11/20XX</a:t>
            </a:r>
          </a:p>
        </p:txBody>
      </p:sp>
      <p:sp>
        <p:nvSpPr>
          <p:cNvPr id="6" name="Slide Number Placeholder 5">
            <a:extLst>
              <a:ext uri="{FF2B5EF4-FFF2-40B4-BE49-F238E27FC236}">
                <a16:creationId xmlns:a16="http://schemas.microsoft.com/office/drawing/2014/main" id="{A9B02BFA-85BA-7A21-9E4C-02AF590B045F}"/>
              </a:ext>
            </a:extLst>
          </p:cNvPr>
          <p:cNvSpPr>
            <a:spLocks noGrp="1"/>
          </p:cNvSpPr>
          <p:nvPr>
            <p:ph type="sldNum" sz="quarter" idx="12"/>
          </p:nvPr>
        </p:nvSpPr>
        <p:spPr/>
        <p:txBody>
          <a:bodyPr/>
          <a:lstStyle/>
          <a:p>
            <a:fld id="{0303F77D-1BEF-481A-B8C1-15974ED46EB7}" type="slidenum">
              <a:rPr lang="en-US" smtClean="0"/>
              <a:t>18</a:t>
            </a:fld>
            <a:endParaRPr lang="en-US"/>
          </a:p>
        </p:txBody>
      </p:sp>
    </p:spTree>
    <p:extLst>
      <p:ext uri="{BB962C8B-B14F-4D97-AF65-F5344CB8AC3E}">
        <p14:creationId xmlns:p14="http://schemas.microsoft.com/office/powerpoint/2010/main" val="2796013690"/>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58244583-F4E6-FA07-0ECF-6AFF8DBA0AFA}"/>
              </a:ext>
            </a:extLst>
          </p:cNvPr>
          <p:cNvSpPr>
            <a:spLocks noGrp="1"/>
          </p:cNvSpPr>
          <p:nvPr>
            <p:ph type="title"/>
          </p:nvPr>
        </p:nvSpPr>
        <p:spPr/>
        <p:txBody>
          <a:bodyPr/>
          <a:lstStyle/>
          <a:p>
            <a:r>
              <a:rPr lang="en-US" dirty="0"/>
              <a:t>Abbreviated Syntax Cheat Sheet</a:t>
            </a:r>
          </a:p>
        </p:txBody>
      </p:sp>
      <p:sp>
        <p:nvSpPr>
          <p:cNvPr id="11" name="Content Placeholder 10">
            <a:extLst>
              <a:ext uri="{FF2B5EF4-FFF2-40B4-BE49-F238E27FC236}">
                <a16:creationId xmlns:a16="http://schemas.microsoft.com/office/drawing/2014/main" id="{56079CBE-F3E1-5982-00F3-C87713E84847}"/>
              </a:ext>
            </a:extLst>
          </p:cNvPr>
          <p:cNvSpPr>
            <a:spLocks noGrp="1"/>
          </p:cNvSpPr>
          <p:nvPr>
            <p:ph sz="quarter" idx="13"/>
          </p:nvPr>
        </p:nvSpPr>
        <p:spPr/>
        <p:txBody>
          <a:bodyPr/>
          <a:lstStyle/>
          <a:p>
            <a:r>
              <a:rPr lang="en-US" dirty="0">
                <a:solidFill>
                  <a:srgbClr val="0070C0"/>
                </a:solidFill>
              </a:rPr>
              <a:t>/ </a:t>
            </a:r>
            <a:r>
              <a:rPr lang="en-US" dirty="0"/>
              <a:t>=</a:t>
            </a:r>
            <a:r>
              <a:rPr lang="en-US" dirty="0">
                <a:solidFill>
                  <a:srgbClr val="0070C0"/>
                </a:solidFill>
              </a:rPr>
              <a:t> child::</a:t>
            </a:r>
          </a:p>
          <a:p>
            <a:r>
              <a:rPr lang="en-US" dirty="0">
                <a:solidFill>
                  <a:srgbClr val="0070C0"/>
                </a:solidFill>
              </a:rPr>
              <a:t>// </a:t>
            </a:r>
            <a:r>
              <a:rPr lang="en-US" dirty="0"/>
              <a:t>=</a:t>
            </a:r>
            <a:r>
              <a:rPr lang="en-US" dirty="0">
                <a:solidFill>
                  <a:srgbClr val="0070C0"/>
                </a:solidFill>
              </a:rPr>
              <a:t> descendant-or-self::</a:t>
            </a:r>
          </a:p>
          <a:p>
            <a:r>
              <a:rPr lang="en-US" dirty="0">
                <a:solidFill>
                  <a:srgbClr val="0070C0"/>
                </a:solidFill>
              </a:rPr>
              <a:t>. </a:t>
            </a:r>
            <a:r>
              <a:rPr lang="en-US" dirty="0"/>
              <a:t>=</a:t>
            </a:r>
            <a:r>
              <a:rPr lang="en-US" dirty="0">
                <a:solidFill>
                  <a:srgbClr val="0070C0"/>
                </a:solidFill>
              </a:rPr>
              <a:t> self::node( )</a:t>
            </a:r>
          </a:p>
          <a:p>
            <a:r>
              <a:rPr lang="en-US" dirty="0">
                <a:solidFill>
                  <a:srgbClr val="0070C0"/>
                </a:solidFill>
              </a:rPr>
              <a:t>.. </a:t>
            </a:r>
            <a:r>
              <a:rPr lang="en-US" dirty="0"/>
              <a:t>=</a:t>
            </a:r>
            <a:r>
              <a:rPr lang="en-US" dirty="0">
                <a:solidFill>
                  <a:srgbClr val="0070C0"/>
                </a:solidFill>
              </a:rPr>
              <a:t> parent::node( )</a:t>
            </a:r>
          </a:p>
          <a:p>
            <a:r>
              <a:rPr lang="en-US" dirty="0">
                <a:solidFill>
                  <a:srgbClr val="0070C0"/>
                </a:solidFill>
              </a:rPr>
              <a:t>@ </a:t>
            </a:r>
            <a:r>
              <a:rPr lang="en-US" dirty="0"/>
              <a:t>=</a:t>
            </a:r>
            <a:r>
              <a:rPr lang="en-US" dirty="0">
                <a:solidFill>
                  <a:srgbClr val="0070C0"/>
                </a:solidFill>
              </a:rPr>
              <a:t> attribute</a:t>
            </a:r>
          </a:p>
        </p:txBody>
      </p:sp>
      <p:sp>
        <p:nvSpPr>
          <p:cNvPr id="9" name="Slide Number Placeholder 8">
            <a:extLst>
              <a:ext uri="{FF2B5EF4-FFF2-40B4-BE49-F238E27FC236}">
                <a16:creationId xmlns:a16="http://schemas.microsoft.com/office/drawing/2014/main" id="{AC053361-0820-9DD6-0E1F-20D17201C167}"/>
              </a:ext>
            </a:extLst>
          </p:cNvPr>
          <p:cNvSpPr>
            <a:spLocks noGrp="1"/>
          </p:cNvSpPr>
          <p:nvPr>
            <p:ph type="sldNum" sz="quarter" idx="12"/>
          </p:nvPr>
        </p:nvSpPr>
        <p:spPr/>
        <p:txBody>
          <a:bodyPr/>
          <a:lstStyle/>
          <a:p>
            <a:fld id="{E30AF5A0-43BB-4336-8627-9123B9144D80}" type="slidenum">
              <a:rPr lang="en-US" smtClean="0"/>
              <a:t>19</a:t>
            </a:fld>
            <a:endParaRPr lang="en-US"/>
          </a:p>
        </p:txBody>
      </p:sp>
    </p:spTree>
    <p:extLst>
      <p:ext uri="{BB962C8B-B14F-4D97-AF65-F5344CB8AC3E}">
        <p14:creationId xmlns:p14="http://schemas.microsoft.com/office/powerpoint/2010/main" val="3073275044"/>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28" name="Straight Connector 17">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29" name="Straight Connector 19">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30" name="Rectangle 21">
            <a:extLst>
              <a:ext uri="{FF2B5EF4-FFF2-40B4-BE49-F238E27FC236}">
                <a16:creationId xmlns:a16="http://schemas.microsoft.com/office/drawing/2014/main" id="{33E93247-6229-44AB-A550-739E971E690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6DF436F-4535-4BBF-B451-F7AC9E8A5FDC}"/>
              </a:ext>
            </a:extLst>
          </p:cNvPr>
          <p:cNvSpPr>
            <a:spLocks noGrp="1"/>
          </p:cNvSpPr>
          <p:nvPr>
            <p:ph type="ctrTitle"/>
          </p:nvPr>
        </p:nvSpPr>
        <p:spPr>
          <a:xfrm>
            <a:off x="647699" y="871758"/>
            <a:ext cx="5227171" cy="3871143"/>
          </a:xfrm>
        </p:spPr>
        <p:txBody>
          <a:bodyPr vert="horz" lIns="91440" tIns="45720" rIns="91440" bIns="45720" rtlCol="0" anchor="t">
            <a:normAutofit/>
          </a:bodyPr>
          <a:lstStyle/>
          <a:p>
            <a:r>
              <a:rPr lang="en-US" sz="5400"/>
              <a:t>XML</a:t>
            </a:r>
          </a:p>
        </p:txBody>
      </p:sp>
      <p:cxnSp>
        <p:nvCxnSpPr>
          <p:cNvPr id="31" name="Straight Connector 23">
            <a:extLst>
              <a:ext uri="{FF2B5EF4-FFF2-40B4-BE49-F238E27FC236}">
                <a16:creationId xmlns:a16="http://schemas.microsoft.com/office/drawing/2014/main" id="{EE2E603F-4A95-4FE8-BB06-211DFD75DBE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49149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32" name="Straight Connector 25">
            <a:extLst>
              <a:ext uri="{FF2B5EF4-FFF2-40B4-BE49-F238E27FC236}">
                <a16:creationId xmlns:a16="http://schemas.microsoft.com/office/drawing/2014/main" id="{D7CC41EB-2D81-4303-9171-6401B388BA3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34100"/>
            <a:ext cx="49149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pic>
        <p:nvPicPr>
          <p:cNvPr id="13" name="Picture Placeholder 12" descr="Worm's-eye view of a large tree">
            <a:extLst>
              <a:ext uri="{FF2B5EF4-FFF2-40B4-BE49-F238E27FC236}">
                <a16:creationId xmlns:a16="http://schemas.microsoft.com/office/drawing/2014/main" id="{3E3A9747-9F7C-48BC-9EB5-A78A3193C6A9}"/>
              </a:ext>
            </a:extLst>
          </p:cNvPr>
          <p:cNvPicPr>
            <a:picLocks noGrp="1" noChangeAspect="1"/>
          </p:cNvPicPr>
          <p:nvPr>
            <p:ph type="pic" sz="quarter" idx="13"/>
          </p:nvPr>
        </p:nvPicPr>
        <p:blipFill rotWithShape="1">
          <a:blip r:embed="rId3"/>
          <a:srcRect l="9122" r="35623" b="-1"/>
          <a:stretch/>
        </p:blipFill>
        <p:spPr>
          <a:xfrm>
            <a:off x="6515100" y="0"/>
            <a:ext cx="5676900" cy="6858000"/>
          </a:xfrm>
          <a:prstGeom prst="rect">
            <a:avLst/>
          </a:prstGeom>
        </p:spPr>
      </p:pic>
    </p:spTree>
    <p:extLst>
      <p:ext uri="{BB962C8B-B14F-4D97-AF65-F5344CB8AC3E}">
        <p14:creationId xmlns:p14="http://schemas.microsoft.com/office/powerpoint/2010/main" val="338432866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56A262D-B49E-DF07-BF5A-83208B8FF06E}"/>
              </a:ext>
            </a:extLst>
          </p:cNvPr>
          <p:cNvSpPr>
            <a:spLocks noGrp="1"/>
          </p:cNvSpPr>
          <p:nvPr>
            <p:ph type="title"/>
          </p:nvPr>
        </p:nvSpPr>
        <p:spPr/>
        <p:txBody>
          <a:bodyPr/>
          <a:lstStyle/>
          <a:p>
            <a:r>
              <a:rPr lang="en-US" dirty="0" err="1"/>
              <a:t>Xpath</a:t>
            </a:r>
            <a:r>
              <a:rPr lang="en-US" dirty="0"/>
              <a:t> Exercise 1</a:t>
            </a:r>
          </a:p>
        </p:txBody>
      </p:sp>
      <p:sp>
        <p:nvSpPr>
          <p:cNvPr id="3" name="Content Placeholder 2">
            <a:extLst>
              <a:ext uri="{FF2B5EF4-FFF2-40B4-BE49-F238E27FC236}">
                <a16:creationId xmlns:a16="http://schemas.microsoft.com/office/drawing/2014/main" id="{E55EADBE-2E9F-6DC5-9735-73A8955D2ED4}"/>
              </a:ext>
            </a:extLst>
          </p:cNvPr>
          <p:cNvSpPr>
            <a:spLocks noGrp="1"/>
          </p:cNvSpPr>
          <p:nvPr>
            <p:ph sz="quarter" idx="13"/>
          </p:nvPr>
        </p:nvSpPr>
        <p:spPr/>
        <p:txBody>
          <a:bodyPr/>
          <a:lstStyle/>
          <a:p>
            <a:r>
              <a:rPr lang="en-US" dirty="0"/>
              <a:t>How would we locate all of the &lt;p&gt; elements? </a:t>
            </a:r>
          </a:p>
          <a:p>
            <a:r>
              <a:rPr lang="en-US" dirty="0"/>
              <a:t>	What if we only want the &lt;p&gt; elements in the main text (i.e., not in 	the &lt;</a:t>
            </a:r>
            <a:r>
              <a:rPr lang="en-US" dirty="0" err="1"/>
              <a:t>teiHeader</a:t>
            </a:r>
            <a:r>
              <a:rPr lang="en-US" dirty="0"/>
              <a:t>&gt;? </a:t>
            </a:r>
          </a:p>
          <a:p>
            <a:r>
              <a:rPr lang="en-US" dirty="0"/>
              <a:t>What if we want to see all of the comments? </a:t>
            </a:r>
          </a:p>
          <a:p>
            <a:endParaRPr lang="en-US" dirty="0"/>
          </a:p>
        </p:txBody>
      </p:sp>
      <p:sp>
        <p:nvSpPr>
          <p:cNvPr id="6" name="Slide Number Placeholder 5">
            <a:extLst>
              <a:ext uri="{FF2B5EF4-FFF2-40B4-BE49-F238E27FC236}">
                <a16:creationId xmlns:a16="http://schemas.microsoft.com/office/drawing/2014/main" id="{251C9BCD-2956-6EFF-C7B2-076AD41D45C6}"/>
              </a:ext>
            </a:extLst>
          </p:cNvPr>
          <p:cNvSpPr>
            <a:spLocks noGrp="1"/>
          </p:cNvSpPr>
          <p:nvPr>
            <p:ph type="sldNum" sz="quarter" idx="12"/>
          </p:nvPr>
        </p:nvSpPr>
        <p:spPr/>
        <p:txBody>
          <a:bodyPr/>
          <a:lstStyle/>
          <a:p>
            <a:fld id="{0303F77D-1BEF-481A-B8C1-15974ED46EB7}" type="slidenum">
              <a:rPr lang="en-US" smtClean="0"/>
              <a:t>20</a:t>
            </a:fld>
            <a:endParaRPr lang="en-US"/>
          </a:p>
        </p:txBody>
      </p:sp>
    </p:spTree>
    <p:extLst>
      <p:ext uri="{BB962C8B-B14F-4D97-AF65-F5344CB8AC3E}">
        <p14:creationId xmlns:p14="http://schemas.microsoft.com/office/powerpoint/2010/main" val="9335410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40293-5EAF-F076-CF78-02B276B1F7F1}"/>
              </a:ext>
            </a:extLst>
          </p:cNvPr>
          <p:cNvSpPr>
            <a:spLocks noGrp="1"/>
          </p:cNvSpPr>
          <p:nvPr>
            <p:ph type="title"/>
          </p:nvPr>
        </p:nvSpPr>
        <p:spPr/>
        <p:txBody>
          <a:bodyPr/>
          <a:lstStyle/>
          <a:p>
            <a:r>
              <a:rPr lang="en-US" dirty="0"/>
              <a:t>Exercise 1 Answers</a:t>
            </a:r>
          </a:p>
        </p:txBody>
      </p:sp>
      <p:sp>
        <p:nvSpPr>
          <p:cNvPr id="3" name="Content Placeholder 2">
            <a:extLst>
              <a:ext uri="{FF2B5EF4-FFF2-40B4-BE49-F238E27FC236}">
                <a16:creationId xmlns:a16="http://schemas.microsoft.com/office/drawing/2014/main" id="{4003761D-217C-1151-A16A-338F82FF9993}"/>
              </a:ext>
            </a:extLst>
          </p:cNvPr>
          <p:cNvSpPr>
            <a:spLocks noGrp="1"/>
          </p:cNvSpPr>
          <p:nvPr>
            <p:ph sz="quarter" idx="13"/>
          </p:nvPr>
        </p:nvSpPr>
        <p:spPr/>
        <p:txBody>
          <a:bodyPr/>
          <a:lstStyle/>
          <a:p>
            <a:pPr marL="457200" indent="-457200">
              <a:buAutoNum type="arabicPeriod"/>
            </a:pPr>
            <a:r>
              <a:rPr lang="en-US" dirty="0">
                <a:solidFill>
                  <a:srgbClr val="0070C0"/>
                </a:solidFill>
              </a:rPr>
              <a:t>//p </a:t>
            </a:r>
            <a:endParaRPr lang="en-US" dirty="0"/>
          </a:p>
          <a:p>
            <a:pPr marL="914400" lvl="1" indent="-457200">
              <a:buAutoNum type="arabicPeriod"/>
            </a:pPr>
            <a:r>
              <a:rPr lang="en-US" dirty="0"/>
              <a:t>Returns all paragraphs (106 items)</a:t>
            </a:r>
          </a:p>
          <a:p>
            <a:pPr marL="457200" indent="-457200">
              <a:buAutoNum type="arabicPeriod"/>
            </a:pPr>
            <a:r>
              <a:rPr lang="en-US" dirty="0">
                <a:solidFill>
                  <a:srgbClr val="0070C0"/>
                </a:solidFill>
              </a:rPr>
              <a:t>//body//p</a:t>
            </a:r>
          </a:p>
          <a:p>
            <a:pPr marL="914400" lvl="1" indent="-457200">
              <a:buAutoNum type="arabicPeriod"/>
            </a:pPr>
            <a:r>
              <a:rPr lang="en-US" dirty="0"/>
              <a:t>Returns all paragraphs in the body (103 items)</a:t>
            </a:r>
          </a:p>
          <a:p>
            <a:pPr marL="914400" lvl="1" indent="-457200">
              <a:buAutoNum type="arabicPeriod"/>
            </a:pPr>
            <a:r>
              <a:rPr lang="en-US" dirty="0"/>
              <a:t>Ignores the two &lt;p&gt; in the &lt;</a:t>
            </a:r>
            <a:r>
              <a:rPr lang="en-US" dirty="0" err="1"/>
              <a:t>teiHeader</a:t>
            </a:r>
            <a:r>
              <a:rPr lang="en-US" dirty="0"/>
              <a:t>&gt; and the &lt;p&gt; in the &lt;front&gt;</a:t>
            </a:r>
          </a:p>
          <a:p>
            <a:pPr marL="457200" indent="-457200">
              <a:buAutoNum type="arabicPeriod"/>
            </a:pPr>
            <a:r>
              <a:rPr lang="en-US" dirty="0">
                <a:solidFill>
                  <a:srgbClr val="0070C0"/>
                </a:solidFill>
              </a:rPr>
              <a:t>//comment()</a:t>
            </a:r>
          </a:p>
        </p:txBody>
      </p:sp>
      <p:sp>
        <p:nvSpPr>
          <p:cNvPr id="6" name="Slide Number Placeholder 5">
            <a:extLst>
              <a:ext uri="{FF2B5EF4-FFF2-40B4-BE49-F238E27FC236}">
                <a16:creationId xmlns:a16="http://schemas.microsoft.com/office/drawing/2014/main" id="{4890D033-98AE-2627-ED2D-3D0C1005C9FA}"/>
              </a:ext>
            </a:extLst>
          </p:cNvPr>
          <p:cNvSpPr>
            <a:spLocks noGrp="1"/>
          </p:cNvSpPr>
          <p:nvPr>
            <p:ph type="sldNum" sz="quarter" idx="12"/>
          </p:nvPr>
        </p:nvSpPr>
        <p:spPr/>
        <p:txBody>
          <a:bodyPr/>
          <a:lstStyle/>
          <a:p>
            <a:fld id="{0303F77D-1BEF-481A-B8C1-15974ED46EB7}" type="slidenum">
              <a:rPr lang="en-US" smtClean="0"/>
              <a:t>21</a:t>
            </a:fld>
            <a:endParaRPr lang="en-US"/>
          </a:p>
        </p:txBody>
      </p:sp>
    </p:spTree>
    <p:extLst>
      <p:ext uri="{BB962C8B-B14F-4D97-AF65-F5344CB8AC3E}">
        <p14:creationId xmlns:p14="http://schemas.microsoft.com/office/powerpoint/2010/main" val="833830770"/>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4C8F55A-1FE7-58B2-5503-FD611E8AC611}"/>
              </a:ext>
            </a:extLst>
          </p:cNvPr>
          <p:cNvSpPr>
            <a:spLocks noGrp="1"/>
          </p:cNvSpPr>
          <p:nvPr>
            <p:ph type="title"/>
          </p:nvPr>
        </p:nvSpPr>
        <p:spPr/>
        <p:txBody>
          <a:bodyPr/>
          <a:lstStyle/>
          <a:p>
            <a:r>
              <a:rPr lang="en-US" dirty="0"/>
              <a:t>Navigating the Tree 2</a:t>
            </a:r>
          </a:p>
        </p:txBody>
      </p:sp>
      <p:sp>
        <p:nvSpPr>
          <p:cNvPr id="9" name="Text Placeholder 8">
            <a:extLst>
              <a:ext uri="{FF2B5EF4-FFF2-40B4-BE49-F238E27FC236}">
                <a16:creationId xmlns:a16="http://schemas.microsoft.com/office/drawing/2014/main" id="{5E38E705-150A-9884-3AC9-04F523B6CB86}"/>
              </a:ext>
            </a:extLst>
          </p:cNvPr>
          <p:cNvSpPr>
            <a:spLocks noGrp="1"/>
          </p:cNvSpPr>
          <p:nvPr>
            <p:ph type="body" sz="quarter" idx="15"/>
          </p:nvPr>
        </p:nvSpPr>
        <p:spPr/>
        <p:txBody>
          <a:bodyPr/>
          <a:lstStyle/>
          <a:p>
            <a:r>
              <a:rPr lang="en-US" dirty="0"/>
              <a:t>Unabbreviated Syntax</a:t>
            </a:r>
          </a:p>
        </p:txBody>
      </p:sp>
      <p:sp>
        <p:nvSpPr>
          <p:cNvPr id="7" name="Content Placeholder 6">
            <a:extLst>
              <a:ext uri="{FF2B5EF4-FFF2-40B4-BE49-F238E27FC236}">
                <a16:creationId xmlns:a16="http://schemas.microsoft.com/office/drawing/2014/main" id="{F7F6C21B-0963-0697-6004-F5CCBECC051C}"/>
              </a:ext>
            </a:extLst>
          </p:cNvPr>
          <p:cNvSpPr>
            <a:spLocks noGrp="1"/>
          </p:cNvSpPr>
          <p:nvPr>
            <p:ph idx="1"/>
          </p:nvPr>
        </p:nvSpPr>
        <p:spPr/>
        <p:txBody>
          <a:bodyPr/>
          <a:lstStyle/>
          <a:p>
            <a:pPr rtl="0" fontAlgn="base">
              <a:spcBef>
                <a:spcPts val="0"/>
              </a:spcBef>
              <a:spcAft>
                <a:spcPts val="0"/>
              </a:spcAft>
              <a:buFont typeface="Arial" panose="020B0604020202020204" pitchFamily="34" charset="0"/>
              <a:buChar char="•"/>
            </a:pPr>
            <a:r>
              <a:rPr lang="en-US" sz="2000" b="0" i="0" u="none" strike="noStrike" dirty="0">
                <a:effectLst/>
                <a:latin typeface="Helvetica Neue" panose="02000503000000020004" pitchFamily="2" charset="0"/>
              </a:rPr>
              <a:t>/</a:t>
            </a:r>
            <a:r>
              <a:rPr lang="en-US" sz="2000" b="0" i="0" u="none" strike="noStrike" dirty="0">
                <a:solidFill>
                  <a:srgbClr val="00C6C6"/>
                </a:solidFill>
                <a:effectLst/>
                <a:latin typeface="Helvetica Neue" panose="02000503000000020004" pitchFamily="2" charset="0"/>
              </a:rPr>
              <a:t>child::</a:t>
            </a:r>
            <a:r>
              <a:rPr lang="en-US" sz="2000" b="1" i="0" u="none" strike="noStrike" dirty="0">
                <a:solidFill>
                  <a:srgbClr val="59C7FF"/>
                </a:solidFill>
                <a:effectLst/>
                <a:latin typeface="Helvetica Neue" panose="02000503000000020004" pitchFamily="2" charset="0"/>
              </a:rPr>
              <a:t>TEI</a:t>
            </a:r>
            <a:r>
              <a:rPr lang="en-US" sz="2000" b="0" i="0" u="none" strike="noStrike" dirty="0">
                <a:effectLst/>
                <a:latin typeface="Helvetica Neue" panose="02000503000000020004" pitchFamily="2" charset="0"/>
              </a:rPr>
              <a:t>/</a:t>
            </a:r>
            <a:r>
              <a:rPr lang="en-US" sz="2000" b="0" i="0" u="none" strike="noStrike" dirty="0">
                <a:solidFill>
                  <a:srgbClr val="00C6C6"/>
                </a:solidFill>
                <a:effectLst/>
                <a:latin typeface="Helvetica Neue" panose="02000503000000020004" pitchFamily="2" charset="0"/>
              </a:rPr>
              <a:t>child::</a:t>
            </a:r>
            <a:r>
              <a:rPr lang="en-US" sz="2000" b="1" i="0" u="none" strike="noStrike" dirty="0">
                <a:solidFill>
                  <a:srgbClr val="59C7FF"/>
                </a:solidFill>
                <a:effectLst/>
                <a:latin typeface="Helvetica Neue" panose="02000503000000020004" pitchFamily="2" charset="0"/>
              </a:rPr>
              <a:t>text</a:t>
            </a:r>
            <a:r>
              <a:rPr lang="en-US" sz="2000" b="0" i="0" u="none" strike="noStrike" dirty="0">
                <a:effectLst/>
                <a:latin typeface="Helvetica Neue" panose="02000503000000020004" pitchFamily="2" charset="0"/>
              </a:rPr>
              <a:t>/</a:t>
            </a:r>
            <a:r>
              <a:rPr lang="en-US" sz="2000" b="0" i="0" u="none" strike="noStrike" dirty="0">
                <a:solidFill>
                  <a:srgbClr val="00C6C6"/>
                </a:solidFill>
                <a:effectLst/>
                <a:latin typeface="Helvetica Neue" panose="02000503000000020004" pitchFamily="2" charset="0"/>
              </a:rPr>
              <a:t>child::</a:t>
            </a:r>
            <a:r>
              <a:rPr lang="en-US" sz="2000" b="1" i="0" u="none" strike="noStrike" dirty="0">
                <a:solidFill>
                  <a:srgbClr val="59C7FF"/>
                </a:solidFill>
                <a:effectLst/>
                <a:latin typeface="Helvetica Neue" panose="02000503000000020004" pitchFamily="2" charset="0"/>
              </a:rPr>
              <a:t>body</a:t>
            </a:r>
            <a:r>
              <a:rPr lang="en-US" sz="2000" b="0" i="0" u="none" strike="noStrike" dirty="0">
                <a:effectLst/>
                <a:latin typeface="Helvetica Neue" panose="02000503000000020004" pitchFamily="2" charset="0"/>
              </a:rPr>
              <a:t>/</a:t>
            </a:r>
            <a:r>
              <a:rPr lang="en-US" sz="2000" b="0" i="0" u="none" strike="noStrike" dirty="0">
                <a:solidFill>
                  <a:srgbClr val="00C6C6"/>
                </a:solidFill>
                <a:effectLst/>
                <a:latin typeface="Helvetica Neue" panose="02000503000000020004" pitchFamily="2" charset="0"/>
              </a:rPr>
              <a:t>child::</a:t>
            </a:r>
            <a:r>
              <a:rPr lang="en-US" sz="2000" b="1" i="0" u="none" strike="noStrike" dirty="0">
                <a:solidFill>
                  <a:srgbClr val="59C7FF"/>
                </a:solidFill>
                <a:effectLst/>
                <a:latin typeface="Helvetica Neue" panose="02000503000000020004" pitchFamily="2" charset="0"/>
              </a:rPr>
              <a:t>div</a:t>
            </a:r>
            <a:r>
              <a:rPr lang="en-US" sz="2000" b="0" i="0" u="none" strike="noStrike" dirty="0">
                <a:effectLst/>
                <a:latin typeface="Helvetica Neue" panose="02000503000000020004" pitchFamily="2" charset="0"/>
              </a:rPr>
              <a:t>/</a:t>
            </a:r>
            <a:r>
              <a:rPr lang="en-US" sz="2000" b="0" i="0" u="none" strike="noStrike" dirty="0">
                <a:solidFill>
                  <a:srgbClr val="00C6C6"/>
                </a:solidFill>
                <a:effectLst/>
                <a:latin typeface="Helvetica Neue" panose="02000503000000020004" pitchFamily="2" charset="0"/>
              </a:rPr>
              <a:t>child::</a:t>
            </a:r>
            <a:r>
              <a:rPr lang="en-US" sz="2000" b="1" i="0" u="none" strike="noStrike" dirty="0">
                <a:solidFill>
                  <a:srgbClr val="59C7FF"/>
                </a:solidFill>
                <a:effectLst/>
                <a:latin typeface="Helvetica Neue" panose="02000503000000020004" pitchFamily="2" charset="0"/>
              </a:rPr>
              <a:t>p</a:t>
            </a:r>
            <a:r>
              <a:rPr lang="en-US" sz="2000" b="0" i="0" u="none" strike="noStrike" dirty="0">
                <a:effectLst/>
                <a:latin typeface="Helvetica Neue" panose="02000503000000020004" pitchFamily="2" charset="0"/>
              </a:rPr>
              <a:t>/</a:t>
            </a:r>
            <a:r>
              <a:rPr lang="en-US" sz="2000" b="0" i="0" u="none" strike="noStrike" dirty="0">
                <a:solidFill>
                  <a:srgbClr val="00C6C6"/>
                </a:solidFill>
                <a:effectLst/>
                <a:latin typeface="Helvetica Neue" panose="02000503000000020004" pitchFamily="2" charset="0"/>
              </a:rPr>
              <a:t>child::</a:t>
            </a:r>
            <a:r>
              <a:rPr lang="en-US" sz="2000" b="1" i="0" u="none" strike="noStrike" dirty="0" err="1">
                <a:solidFill>
                  <a:srgbClr val="5AC7FF"/>
                </a:solidFill>
                <a:effectLst/>
                <a:latin typeface="Helvetica Neue" panose="02000503000000020004" pitchFamily="2" charset="0"/>
              </a:rPr>
              <a:t>persName</a:t>
            </a:r>
            <a:r>
              <a:rPr lang="en-US" sz="2000" b="0" i="0" u="none" strike="noStrike" dirty="0">
                <a:effectLst/>
                <a:latin typeface="Helvetica Neue" panose="02000503000000020004" pitchFamily="2" charset="0"/>
              </a:rPr>
              <a:t>/</a:t>
            </a:r>
            <a:r>
              <a:rPr lang="en-US" sz="2000" b="0" i="0" u="none" strike="noStrike" dirty="0">
                <a:solidFill>
                  <a:srgbClr val="00C6C6"/>
                </a:solidFill>
                <a:effectLst/>
                <a:latin typeface="Helvetica Neue" panose="02000503000000020004" pitchFamily="2" charset="0"/>
              </a:rPr>
              <a:t>child::</a:t>
            </a:r>
            <a:r>
              <a:rPr lang="en-US" sz="2000" b="0" i="1" u="none" strike="noStrike" dirty="0">
                <a:solidFill>
                  <a:srgbClr val="8BD68B"/>
                </a:solidFill>
                <a:effectLst/>
                <a:latin typeface="Helvetica Neue" panose="02000503000000020004" pitchFamily="2" charset="0"/>
              </a:rPr>
              <a:t>text</a:t>
            </a:r>
            <a:r>
              <a:rPr lang="en-US" sz="2000" b="0" i="0" u="none" strike="noStrike" dirty="0">
                <a:solidFill>
                  <a:srgbClr val="E5E5E5"/>
                </a:solidFill>
                <a:effectLst/>
                <a:latin typeface="Helvetica Neue" panose="02000503000000020004" pitchFamily="2" charset="0"/>
              </a:rPr>
              <a:t> </a:t>
            </a:r>
            <a:r>
              <a:rPr lang="en-US" sz="2000" b="0" i="0" u="none" strike="noStrike" dirty="0">
                <a:solidFill>
                  <a:srgbClr val="FFFFFF"/>
                </a:solidFill>
                <a:effectLst/>
                <a:latin typeface="Helvetica Neue" panose="02000503000000020004" pitchFamily="2" charset="0"/>
              </a:rPr>
              <a:t>()</a:t>
            </a:r>
            <a:endParaRPr lang="en-US" sz="2000" b="0" i="0" u="none" strike="noStrike" dirty="0">
              <a:solidFill>
                <a:srgbClr val="3494BA"/>
              </a:solidFill>
              <a:effectLst/>
              <a:latin typeface="Noto Sans" panose="020B0502040504020204" pitchFamily="34" charset="0"/>
            </a:endParaRPr>
          </a:p>
          <a:p>
            <a:pPr marL="742950" lvl="1" indent="-285750" rtl="0" fontAlgn="base">
              <a:spcBef>
                <a:spcPts val="250"/>
              </a:spcBef>
              <a:spcAft>
                <a:spcPts val="0"/>
              </a:spcAft>
              <a:buFont typeface="Arial" panose="020B0604020202020204" pitchFamily="34" charset="0"/>
              <a:buChar char="•"/>
            </a:pPr>
            <a:r>
              <a:rPr lang="en-US" sz="1800" b="0" i="0" u="none" strike="noStrike" dirty="0">
                <a:effectLst/>
                <a:latin typeface="Corbel" panose="020B0503020204020204" pitchFamily="34" charset="0"/>
              </a:rPr>
              <a:t>Gives us the text included within any &lt;name&gt; elements that are the children of &lt;p&gt; (and so on, working up the tree)</a:t>
            </a:r>
            <a:endParaRPr lang="en-US" sz="1800" b="0" i="0" u="none" strike="noStrike" dirty="0">
              <a:effectLst/>
              <a:latin typeface="Noto Sans" panose="020B0502040504020204" pitchFamily="34" charset="0"/>
            </a:endParaRPr>
          </a:p>
          <a:p>
            <a:pPr marL="742950" lvl="1" indent="-285750" rtl="0" fontAlgn="base">
              <a:spcBef>
                <a:spcPts val="500"/>
              </a:spcBef>
              <a:spcAft>
                <a:spcPts val="0"/>
              </a:spcAft>
              <a:buFont typeface="Arial" panose="020B0604020202020204" pitchFamily="34" charset="0"/>
              <a:buChar char="•"/>
            </a:pPr>
            <a:r>
              <a:rPr lang="en-US" sz="1800" b="0" i="0" u="none" strike="noStrike" dirty="0">
                <a:effectLst/>
                <a:latin typeface="Corbel" panose="020B0503020204020204" pitchFamily="34" charset="0"/>
              </a:rPr>
              <a:t>Returns 32 items </a:t>
            </a:r>
            <a:endParaRPr lang="en-US" sz="1800" b="0" i="0" u="none" strike="noStrike" dirty="0">
              <a:effectLst/>
              <a:latin typeface="Noto Sans" panose="020B0502040504020204" pitchFamily="34" charset="0"/>
            </a:endParaRPr>
          </a:p>
          <a:p>
            <a:endParaRPr lang="en-US" dirty="0"/>
          </a:p>
        </p:txBody>
      </p:sp>
      <p:sp>
        <p:nvSpPr>
          <p:cNvPr id="10" name="Text Placeholder 9">
            <a:extLst>
              <a:ext uri="{FF2B5EF4-FFF2-40B4-BE49-F238E27FC236}">
                <a16:creationId xmlns:a16="http://schemas.microsoft.com/office/drawing/2014/main" id="{4A384656-6FA8-9BD0-1CDC-2E19719EF6AD}"/>
              </a:ext>
            </a:extLst>
          </p:cNvPr>
          <p:cNvSpPr>
            <a:spLocks noGrp="1"/>
          </p:cNvSpPr>
          <p:nvPr>
            <p:ph type="body" sz="quarter" idx="16"/>
          </p:nvPr>
        </p:nvSpPr>
        <p:spPr/>
        <p:txBody>
          <a:bodyPr/>
          <a:lstStyle/>
          <a:p>
            <a:r>
              <a:rPr lang="en-US" dirty="0"/>
              <a:t>Abbreviated</a:t>
            </a:r>
          </a:p>
        </p:txBody>
      </p:sp>
      <p:sp>
        <p:nvSpPr>
          <p:cNvPr id="8" name="Content Placeholder 7">
            <a:extLst>
              <a:ext uri="{FF2B5EF4-FFF2-40B4-BE49-F238E27FC236}">
                <a16:creationId xmlns:a16="http://schemas.microsoft.com/office/drawing/2014/main" id="{EE4648E0-2B92-C242-E72D-5A91A9057199}"/>
              </a:ext>
            </a:extLst>
          </p:cNvPr>
          <p:cNvSpPr>
            <a:spLocks noGrp="1"/>
          </p:cNvSpPr>
          <p:nvPr>
            <p:ph idx="13"/>
          </p:nvPr>
        </p:nvSpPr>
        <p:spPr/>
        <p:txBody>
          <a:bodyPr/>
          <a:lstStyle/>
          <a:p>
            <a:r>
              <a:rPr lang="en-US" sz="1800" b="0" i="0" u="none" strike="noStrike" dirty="0">
                <a:effectLst/>
                <a:latin typeface="Helvetica Neue" panose="02000503000000020004" pitchFamily="2" charset="0"/>
              </a:rPr>
              <a:t>//</a:t>
            </a:r>
            <a:r>
              <a:rPr lang="en-US" sz="1800" b="1" i="0" u="none" strike="noStrike" dirty="0">
                <a:solidFill>
                  <a:srgbClr val="59C7FF"/>
                </a:solidFill>
                <a:effectLst/>
                <a:latin typeface="Helvetica Neue" panose="02000503000000020004" pitchFamily="2" charset="0"/>
              </a:rPr>
              <a:t>p</a:t>
            </a:r>
            <a:r>
              <a:rPr lang="en-US" sz="1800" b="0" i="0" u="none" strike="noStrike" dirty="0">
                <a:effectLst/>
                <a:latin typeface="Helvetica Neue" panose="02000503000000020004" pitchFamily="2" charset="0"/>
              </a:rPr>
              <a:t>/</a:t>
            </a:r>
            <a:r>
              <a:rPr lang="en-US" sz="1800" b="1" i="0" u="none" strike="noStrike" dirty="0" err="1">
                <a:solidFill>
                  <a:srgbClr val="5AC7FF"/>
                </a:solidFill>
                <a:effectLst/>
                <a:latin typeface="Helvetica Neue" panose="02000503000000020004" pitchFamily="2" charset="0"/>
              </a:rPr>
              <a:t>persName</a:t>
            </a:r>
            <a:r>
              <a:rPr lang="en-US" sz="1800" b="0" i="0" u="none" strike="noStrike" dirty="0">
                <a:effectLst/>
                <a:latin typeface="Helvetica Neue" panose="02000503000000020004" pitchFamily="2" charset="0"/>
              </a:rPr>
              <a:t>/</a:t>
            </a:r>
            <a:r>
              <a:rPr lang="en-US" sz="1800" b="0" i="1" u="none" strike="noStrike" dirty="0">
                <a:solidFill>
                  <a:srgbClr val="8BD68B"/>
                </a:solidFill>
                <a:effectLst/>
                <a:latin typeface="Helvetica Neue" panose="02000503000000020004" pitchFamily="2" charset="0"/>
              </a:rPr>
              <a:t>text</a:t>
            </a:r>
            <a:r>
              <a:rPr lang="en-US" sz="1800" b="0" i="0" u="none" strike="noStrike" dirty="0">
                <a:effectLst/>
                <a:latin typeface="Helvetica Neue" panose="02000503000000020004" pitchFamily="2" charset="0"/>
              </a:rPr>
              <a:t>()</a:t>
            </a:r>
          </a:p>
          <a:p>
            <a:pPr marL="388620" rtl="0" fontAlgn="base">
              <a:spcBef>
                <a:spcPts val="250"/>
              </a:spcBef>
              <a:spcAft>
                <a:spcPts val="0"/>
              </a:spcAft>
              <a:buFont typeface="Arial" panose="020B0604020202020204" pitchFamily="34" charset="0"/>
              <a:buChar char="•"/>
            </a:pPr>
            <a:r>
              <a:rPr lang="en-US" sz="1800" b="0" i="0" u="none" strike="noStrike" dirty="0">
                <a:effectLst/>
                <a:latin typeface="Corbel" panose="020B0503020204020204" pitchFamily="34" charset="0"/>
              </a:rPr>
              <a:t>/ at the beginning of a query means “descendent-or-self” </a:t>
            </a:r>
            <a:endParaRPr lang="en-US" sz="1800" b="0" i="0" u="none" strike="noStrike" dirty="0">
              <a:effectLst/>
              <a:latin typeface="Noto Sans" panose="020B0502040504020204" pitchFamily="34" charset="0"/>
            </a:endParaRPr>
          </a:p>
          <a:p>
            <a:pPr marL="388620" rtl="0" fontAlgn="base">
              <a:spcBef>
                <a:spcPts val="500"/>
              </a:spcBef>
              <a:spcAft>
                <a:spcPts val="0"/>
              </a:spcAft>
              <a:buFont typeface="Arial" panose="020B0604020202020204" pitchFamily="34" charset="0"/>
              <a:buChar char="•"/>
            </a:pPr>
            <a:r>
              <a:rPr lang="en-US" sz="1800" b="0" i="0" u="none" strike="noStrike" dirty="0">
                <a:effectLst/>
                <a:latin typeface="Corbel" panose="020B0503020204020204" pitchFamily="34" charset="0"/>
              </a:rPr>
              <a:t>Each / following the first element name assumes you are searching for a child. </a:t>
            </a:r>
            <a:endParaRPr lang="en-US" sz="1800" b="0" i="0" u="none" strike="noStrike" dirty="0">
              <a:effectLst/>
              <a:latin typeface="Noto Sans" panose="020B0502040504020204" pitchFamily="34" charset="0"/>
            </a:endParaRPr>
          </a:p>
        </p:txBody>
      </p:sp>
      <p:sp>
        <p:nvSpPr>
          <p:cNvPr id="6" name="Slide Number Placeholder 5">
            <a:extLst>
              <a:ext uri="{FF2B5EF4-FFF2-40B4-BE49-F238E27FC236}">
                <a16:creationId xmlns:a16="http://schemas.microsoft.com/office/drawing/2014/main" id="{3A6BCE49-A8FD-C829-7418-FDEA612DEEBE}"/>
              </a:ext>
            </a:extLst>
          </p:cNvPr>
          <p:cNvSpPr>
            <a:spLocks noGrp="1"/>
          </p:cNvSpPr>
          <p:nvPr>
            <p:ph type="sldNum" sz="quarter" idx="12"/>
          </p:nvPr>
        </p:nvSpPr>
        <p:spPr/>
        <p:txBody>
          <a:bodyPr/>
          <a:lstStyle/>
          <a:p>
            <a:fld id="{0303F77D-1BEF-481A-B8C1-15974ED46EB7}" type="slidenum">
              <a:rPr lang="en-US" smtClean="0"/>
              <a:t>22</a:t>
            </a:fld>
            <a:endParaRPr lang="en-US"/>
          </a:p>
        </p:txBody>
      </p:sp>
    </p:spTree>
    <p:extLst>
      <p:ext uri="{BB962C8B-B14F-4D97-AF65-F5344CB8AC3E}">
        <p14:creationId xmlns:p14="http://schemas.microsoft.com/office/powerpoint/2010/main" val="1010629165"/>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Title 9">
            <a:extLst>
              <a:ext uri="{FF2B5EF4-FFF2-40B4-BE49-F238E27FC236}">
                <a16:creationId xmlns:a16="http://schemas.microsoft.com/office/drawing/2014/main" id="{AA1701F5-A808-3E42-E38D-237D36504FF5}"/>
              </a:ext>
            </a:extLst>
          </p:cNvPr>
          <p:cNvSpPr>
            <a:spLocks noGrp="1"/>
          </p:cNvSpPr>
          <p:nvPr>
            <p:ph type="title"/>
          </p:nvPr>
        </p:nvSpPr>
        <p:spPr/>
        <p:txBody>
          <a:bodyPr/>
          <a:lstStyle/>
          <a:p>
            <a:r>
              <a:rPr lang="en-US" dirty="0" err="1"/>
              <a:t>Xpath</a:t>
            </a:r>
            <a:r>
              <a:rPr lang="en-US" dirty="0"/>
              <a:t> Exercise 2</a:t>
            </a:r>
          </a:p>
        </p:txBody>
      </p:sp>
      <p:sp>
        <p:nvSpPr>
          <p:cNvPr id="11" name="Content Placeholder 10">
            <a:extLst>
              <a:ext uri="{FF2B5EF4-FFF2-40B4-BE49-F238E27FC236}">
                <a16:creationId xmlns:a16="http://schemas.microsoft.com/office/drawing/2014/main" id="{3726147E-62A9-65E0-CD7E-D9C50F30110B}"/>
              </a:ext>
            </a:extLst>
          </p:cNvPr>
          <p:cNvSpPr>
            <a:spLocks noGrp="1"/>
          </p:cNvSpPr>
          <p:nvPr>
            <p:ph sz="quarter" idx="13"/>
          </p:nvPr>
        </p:nvSpPr>
        <p:spPr/>
        <p:txBody>
          <a:bodyPr/>
          <a:lstStyle/>
          <a:p>
            <a:r>
              <a:rPr lang="en-US" dirty="0"/>
              <a:t>How would we locate all of the &lt;</a:t>
            </a:r>
            <a:r>
              <a:rPr lang="en-US" dirty="0" err="1"/>
              <a:t>placeName</a:t>
            </a:r>
            <a:r>
              <a:rPr lang="en-US" dirty="0"/>
              <a:t>&gt; elements?</a:t>
            </a:r>
          </a:p>
          <a:p>
            <a:r>
              <a:rPr lang="en-US" dirty="0"/>
              <a:t>What if we just want to see the first chapter?</a:t>
            </a:r>
          </a:p>
        </p:txBody>
      </p:sp>
      <p:sp>
        <p:nvSpPr>
          <p:cNvPr id="9" name="Slide Number Placeholder 8">
            <a:extLst>
              <a:ext uri="{FF2B5EF4-FFF2-40B4-BE49-F238E27FC236}">
                <a16:creationId xmlns:a16="http://schemas.microsoft.com/office/drawing/2014/main" id="{782C87D1-741F-3199-85B0-00E7C7A284F0}"/>
              </a:ext>
            </a:extLst>
          </p:cNvPr>
          <p:cNvSpPr>
            <a:spLocks noGrp="1"/>
          </p:cNvSpPr>
          <p:nvPr>
            <p:ph type="sldNum" sz="quarter" idx="12"/>
          </p:nvPr>
        </p:nvSpPr>
        <p:spPr/>
        <p:txBody>
          <a:bodyPr/>
          <a:lstStyle/>
          <a:p>
            <a:fld id="{E30AF5A0-43BB-4336-8627-9123B9144D80}" type="slidenum">
              <a:rPr lang="en-US" smtClean="0"/>
              <a:t>23</a:t>
            </a:fld>
            <a:endParaRPr lang="en-US"/>
          </a:p>
        </p:txBody>
      </p:sp>
    </p:spTree>
    <p:extLst>
      <p:ext uri="{BB962C8B-B14F-4D97-AF65-F5344CB8AC3E}">
        <p14:creationId xmlns:p14="http://schemas.microsoft.com/office/powerpoint/2010/main" val="397853363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850DF60-77F3-CBFC-D886-1B819DAE31DC}"/>
              </a:ext>
            </a:extLst>
          </p:cNvPr>
          <p:cNvSpPr>
            <a:spLocks noGrp="1"/>
          </p:cNvSpPr>
          <p:nvPr>
            <p:ph type="title"/>
          </p:nvPr>
        </p:nvSpPr>
        <p:spPr/>
        <p:txBody>
          <a:bodyPr/>
          <a:lstStyle/>
          <a:p>
            <a:r>
              <a:rPr lang="en-US" dirty="0"/>
              <a:t>Exercise 2 Answers</a:t>
            </a:r>
          </a:p>
        </p:txBody>
      </p:sp>
      <p:sp>
        <p:nvSpPr>
          <p:cNvPr id="3" name="Content Placeholder 2">
            <a:extLst>
              <a:ext uri="{FF2B5EF4-FFF2-40B4-BE49-F238E27FC236}">
                <a16:creationId xmlns:a16="http://schemas.microsoft.com/office/drawing/2014/main" id="{E4D460CC-2FAC-DBFB-658F-7B48F1369512}"/>
              </a:ext>
            </a:extLst>
          </p:cNvPr>
          <p:cNvSpPr>
            <a:spLocks noGrp="1"/>
          </p:cNvSpPr>
          <p:nvPr>
            <p:ph sz="quarter" idx="13"/>
          </p:nvPr>
        </p:nvSpPr>
        <p:spPr/>
        <p:txBody>
          <a:bodyPr/>
          <a:lstStyle/>
          <a:p>
            <a:pPr marL="457200" indent="-457200">
              <a:buAutoNum type="arabicPeriod"/>
            </a:pPr>
            <a:r>
              <a:rPr lang="en-US" dirty="0"/>
              <a:t>//</a:t>
            </a:r>
            <a:r>
              <a:rPr lang="en-US" dirty="0" err="1"/>
              <a:t>placeName</a:t>
            </a:r>
            <a:endParaRPr lang="en-US" dirty="0"/>
          </a:p>
          <a:p>
            <a:pPr marL="457200" indent="-457200">
              <a:buAutoNum type="arabicPeriod"/>
            </a:pPr>
            <a:r>
              <a:rPr lang="en-US" dirty="0"/>
              <a:t>//div[@n=“1”]/</a:t>
            </a:r>
            <a:r>
              <a:rPr lang="en-US" dirty="0" err="1"/>
              <a:t>placeName</a:t>
            </a:r>
            <a:endParaRPr lang="en-US" dirty="0"/>
          </a:p>
        </p:txBody>
      </p:sp>
      <p:sp>
        <p:nvSpPr>
          <p:cNvPr id="6" name="Slide Number Placeholder 5">
            <a:extLst>
              <a:ext uri="{FF2B5EF4-FFF2-40B4-BE49-F238E27FC236}">
                <a16:creationId xmlns:a16="http://schemas.microsoft.com/office/drawing/2014/main" id="{65EA1715-2B3D-9352-65CB-F2E003FBC542}"/>
              </a:ext>
            </a:extLst>
          </p:cNvPr>
          <p:cNvSpPr>
            <a:spLocks noGrp="1"/>
          </p:cNvSpPr>
          <p:nvPr>
            <p:ph type="sldNum" sz="quarter" idx="12"/>
          </p:nvPr>
        </p:nvSpPr>
        <p:spPr/>
        <p:txBody>
          <a:bodyPr/>
          <a:lstStyle/>
          <a:p>
            <a:fld id="{0303F77D-1BEF-481A-B8C1-15974ED46EB7}" type="slidenum">
              <a:rPr lang="en-US" smtClean="0"/>
              <a:t>24</a:t>
            </a:fld>
            <a:endParaRPr lang="en-US"/>
          </a:p>
        </p:txBody>
      </p:sp>
    </p:spTree>
    <p:extLst>
      <p:ext uri="{BB962C8B-B14F-4D97-AF65-F5344CB8AC3E}">
        <p14:creationId xmlns:p14="http://schemas.microsoft.com/office/powerpoint/2010/main" val="3663589240"/>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8F2E2EA-032E-606D-F7D0-707B78FD6B33}"/>
              </a:ext>
            </a:extLst>
          </p:cNvPr>
          <p:cNvSpPr>
            <a:spLocks noGrp="1"/>
          </p:cNvSpPr>
          <p:nvPr>
            <p:ph type="title"/>
          </p:nvPr>
        </p:nvSpPr>
        <p:spPr/>
        <p:txBody>
          <a:bodyPr/>
          <a:lstStyle/>
          <a:p>
            <a:r>
              <a:rPr lang="en-US" dirty="0"/>
              <a:t>Navigating the Tree 3</a:t>
            </a:r>
          </a:p>
        </p:txBody>
      </p:sp>
      <p:sp>
        <p:nvSpPr>
          <p:cNvPr id="10" name="Content Placeholder 9">
            <a:extLst>
              <a:ext uri="{FF2B5EF4-FFF2-40B4-BE49-F238E27FC236}">
                <a16:creationId xmlns:a16="http://schemas.microsoft.com/office/drawing/2014/main" id="{98A3F6A2-05E4-F357-19BF-2D168FB97D8F}"/>
              </a:ext>
            </a:extLst>
          </p:cNvPr>
          <p:cNvSpPr>
            <a:spLocks noGrp="1"/>
          </p:cNvSpPr>
          <p:nvPr>
            <p:ph sz="quarter" idx="13"/>
          </p:nvPr>
        </p:nvSpPr>
        <p:spPr/>
        <p:txBody>
          <a:bodyPr/>
          <a:lstStyle/>
          <a:p>
            <a:r>
              <a:rPr lang="en-US" dirty="0"/>
              <a:t>What if we only want the &lt;</a:t>
            </a:r>
            <a:r>
              <a:rPr lang="en-US" dirty="0" err="1"/>
              <a:t>placeName</a:t>
            </a:r>
            <a:r>
              <a:rPr lang="en-US" dirty="0"/>
              <a:t>&gt; elements in chapter 1? </a:t>
            </a:r>
          </a:p>
          <a:p>
            <a:r>
              <a:rPr lang="en-US" dirty="0">
                <a:effectLst/>
                <a:latin typeface="Helvetica" pitchFamily="2" charset="0"/>
              </a:rPr>
              <a:t>//</a:t>
            </a:r>
            <a:r>
              <a:rPr lang="en-US" b="1" dirty="0">
                <a:solidFill>
                  <a:srgbClr val="59C7FF"/>
                </a:solidFill>
                <a:effectLst/>
                <a:latin typeface="Helvetica" pitchFamily="2" charset="0"/>
              </a:rPr>
              <a:t>div</a:t>
            </a:r>
            <a:r>
              <a:rPr lang="en-US" dirty="0">
                <a:effectLst/>
                <a:latin typeface="Helvetica" pitchFamily="2" charset="0"/>
              </a:rPr>
              <a:t>[</a:t>
            </a:r>
            <a:r>
              <a:rPr lang="en-US" b="1" i="1" dirty="0">
                <a:solidFill>
                  <a:srgbClr val="F08246"/>
                </a:solidFill>
                <a:effectLst/>
                <a:latin typeface="Helvetica" pitchFamily="2" charset="0"/>
              </a:rPr>
              <a:t>@n</a:t>
            </a:r>
            <a:r>
              <a:rPr lang="en-US" dirty="0">
                <a:effectLst/>
                <a:latin typeface="Helvetica" pitchFamily="2" charset="0"/>
              </a:rPr>
              <a:t>=</a:t>
            </a:r>
            <a:r>
              <a:rPr lang="en-US" dirty="0">
                <a:solidFill>
                  <a:srgbClr val="A3A3FF"/>
                </a:solidFill>
                <a:effectLst/>
                <a:latin typeface="Helvetica" pitchFamily="2" charset="0"/>
              </a:rPr>
              <a:t>"1"</a:t>
            </a:r>
            <a:r>
              <a:rPr lang="en-US" dirty="0">
                <a:effectLst/>
                <a:latin typeface="Helvetica" pitchFamily="2" charset="0"/>
              </a:rPr>
              <a:t>]//</a:t>
            </a:r>
            <a:r>
              <a:rPr lang="en-US" b="1" dirty="0" err="1">
                <a:solidFill>
                  <a:srgbClr val="59C7FF"/>
                </a:solidFill>
                <a:effectLst/>
                <a:latin typeface="Helvetica" pitchFamily="2" charset="0"/>
              </a:rPr>
              <a:t>placeName</a:t>
            </a:r>
            <a:endParaRPr lang="en-US" dirty="0">
              <a:solidFill>
                <a:srgbClr val="59C7FF"/>
              </a:solidFill>
              <a:effectLst/>
              <a:latin typeface="Helvetica" pitchFamily="2" charset="0"/>
            </a:endParaRPr>
          </a:p>
          <a:p>
            <a:r>
              <a:rPr lang="en-US" dirty="0"/>
              <a:t>What if we only want &lt;</a:t>
            </a:r>
            <a:r>
              <a:rPr lang="en-US" dirty="0" err="1"/>
              <a:t>placeName</a:t>
            </a:r>
            <a:r>
              <a:rPr lang="en-US" dirty="0"/>
              <a:t>&gt; elements in chapter 1 that have the attribute </a:t>
            </a:r>
            <a:r>
              <a:rPr lang="en-US" dirty="0">
                <a:solidFill>
                  <a:srgbClr val="5AC7FF"/>
                </a:solidFill>
              </a:rPr>
              <a:t>type=“city” </a:t>
            </a:r>
            <a:r>
              <a:rPr lang="en-US" dirty="0"/>
              <a:t>?</a:t>
            </a:r>
          </a:p>
          <a:p>
            <a:r>
              <a:rPr lang="en-US" dirty="0">
                <a:effectLst/>
                <a:latin typeface="Helvetica" pitchFamily="2" charset="0"/>
              </a:rPr>
              <a:t>//</a:t>
            </a:r>
            <a:r>
              <a:rPr lang="en-US" b="1" dirty="0">
                <a:solidFill>
                  <a:srgbClr val="59C7FF"/>
                </a:solidFill>
                <a:effectLst/>
                <a:latin typeface="Helvetica" pitchFamily="2" charset="0"/>
              </a:rPr>
              <a:t>div</a:t>
            </a:r>
            <a:r>
              <a:rPr lang="en-US" dirty="0">
                <a:effectLst/>
                <a:latin typeface="Helvetica" pitchFamily="2" charset="0"/>
              </a:rPr>
              <a:t>[</a:t>
            </a:r>
            <a:r>
              <a:rPr lang="en-US" b="1" i="1" dirty="0">
                <a:solidFill>
                  <a:srgbClr val="F08246"/>
                </a:solidFill>
                <a:effectLst/>
                <a:latin typeface="Helvetica" pitchFamily="2" charset="0"/>
              </a:rPr>
              <a:t>@n</a:t>
            </a:r>
            <a:r>
              <a:rPr lang="en-US" dirty="0">
                <a:effectLst/>
                <a:latin typeface="Helvetica" pitchFamily="2" charset="0"/>
              </a:rPr>
              <a:t>=</a:t>
            </a:r>
            <a:r>
              <a:rPr lang="en-US" dirty="0">
                <a:solidFill>
                  <a:srgbClr val="A3A3FF"/>
                </a:solidFill>
                <a:effectLst/>
                <a:latin typeface="Helvetica" pitchFamily="2" charset="0"/>
              </a:rPr>
              <a:t>"1"</a:t>
            </a:r>
            <a:r>
              <a:rPr lang="en-US" dirty="0">
                <a:effectLst/>
                <a:latin typeface="Helvetica" pitchFamily="2" charset="0"/>
              </a:rPr>
              <a:t>]//</a:t>
            </a:r>
            <a:r>
              <a:rPr lang="en-US" b="1" dirty="0" err="1">
                <a:solidFill>
                  <a:srgbClr val="59C7FF"/>
                </a:solidFill>
                <a:effectLst/>
                <a:latin typeface="Helvetica" pitchFamily="2" charset="0"/>
              </a:rPr>
              <a:t>placeName</a:t>
            </a:r>
            <a:r>
              <a:rPr lang="en-US" dirty="0">
                <a:effectLst/>
                <a:latin typeface="Helvetica" pitchFamily="2" charset="0"/>
              </a:rPr>
              <a:t>[</a:t>
            </a:r>
            <a:r>
              <a:rPr lang="en-US" b="1" i="1" dirty="0">
                <a:solidFill>
                  <a:srgbClr val="F08246"/>
                </a:solidFill>
                <a:effectLst/>
                <a:latin typeface="Helvetica" pitchFamily="2" charset="0"/>
              </a:rPr>
              <a:t>@type</a:t>
            </a:r>
            <a:r>
              <a:rPr lang="en-US" dirty="0">
                <a:effectLst/>
                <a:latin typeface="Helvetica" pitchFamily="2" charset="0"/>
              </a:rPr>
              <a:t>=</a:t>
            </a:r>
            <a:r>
              <a:rPr lang="en-US" dirty="0">
                <a:solidFill>
                  <a:srgbClr val="A3A3FF"/>
                </a:solidFill>
                <a:effectLst/>
                <a:latin typeface="Helvetica" pitchFamily="2" charset="0"/>
              </a:rPr>
              <a:t>"city"</a:t>
            </a:r>
            <a:r>
              <a:rPr lang="en-US" dirty="0">
                <a:effectLst/>
                <a:latin typeface="Helvetica" pitchFamily="2" charset="0"/>
              </a:rPr>
              <a:t>]</a:t>
            </a:r>
          </a:p>
          <a:p>
            <a:r>
              <a:rPr lang="en-US" dirty="0"/>
              <a:t>Are there other ways we could write this query? </a:t>
            </a:r>
          </a:p>
        </p:txBody>
      </p:sp>
      <p:sp>
        <p:nvSpPr>
          <p:cNvPr id="9" name="Slide Number Placeholder 8">
            <a:extLst>
              <a:ext uri="{FF2B5EF4-FFF2-40B4-BE49-F238E27FC236}">
                <a16:creationId xmlns:a16="http://schemas.microsoft.com/office/drawing/2014/main" id="{2EB956AD-B62D-6293-FA9C-5666D66B4F2C}"/>
              </a:ext>
            </a:extLst>
          </p:cNvPr>
          <p:cNvSpPr>
            <a:spLocks noGrp="1"/>
          </p:cNvSpPr>
          <p:nvPr>
            <p:ph type="sldNum" sz="quarter" idx="12"/>
          </p:nvPr>
        </p:nvSpPr>
        <p:spPr/>
        <p:txBody>
          <a:bodyPr/>
          <a:lstStyle/>
          <a:p>
            <a:fld id="{E30AF5A0-43BB-4336-8627-9123B9144D80}" type="slidenum">
              <a:rPr lang="en-US" smtClean="0"/>
              <a:t>25</a:t>
            </a:fld>
            <a:endParaRPr lang="en-US"/>
          </a:p>
        </p:txBody>
      </p:sp>
    </p:spTree>
    <p:extLst>
      <p:ext uri="{BB962C8B-B14F-4D97-AF65-F5344CB8AC3E}">
        <p14:creationId xmlns:p14="http://schemas.microsoft.com/office/powerpoint/2010/main" val="2303399328"/>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3E34F88-02F5-2478-F151-5A252F00414A}"/>
              </a:ext>
            </a:extLst>
          </p:cNvPr>
          <p:cNvSpPr>
            <a:spLocks noGrp="1"/>
          </p:cNvSpPr>
          <p:nvPr>
            <p:ph type="title"/>
          </p:nvPr>
        </p:nvSpPr>
        <p:spPr/>
        <p:txBody>
          <a:bodyPr/>
          <a:lstStyle/>
          <a:p>
            <a:r>
              <a:rPr lang="en-US" dirty="0" err="1"/>
              <a:t>Xpath</a:t>
            </a:r>
            <a:r>
              <a:rPr lang="en-US" dirty="0"/>
              <a:t> Functions</a:t>
            </a:r>
          </a:p>
        </p:txBody>
      </p:sp>
      <p:sp>
        <p:nvSpPr>
          <p:cNvPr id="3" name="Content Placeholder 2">
            <a:extLst>
              <a:ext uri="{FF2B5EF4-FFF2-40B4-BE49-F238E27FC236}">
                <a16:creationId xmlns:a16="http://schemas.microsoft.com/office/drawing/2014/main" id="{ECF2F6B3-C8F8-B8FE-353A-0A461E5BB4DA}"/>
              </a:ext>
            </a:extLst>
          </p:cNvPr>
          <p:cNvSpPr>
            <a:spLocks noGrp="1"/>
          </p:cNvSpPr>
          <p:nvPr>
            <p:ph sz="quarter" idx="13"/>
          </p:nvPr>
        </p:nvSpPr>
        <p:spPr/>
        <p:txBody>
          <a:bodyPr/>
          <a:lstStyle/>
          <a:p>
            <a:r>
              <a:rPr lang="en-US" dirty="0"/>
              <a:t>XPath has a number of built-in functions, or pre-programmed tasks that the language can perform. </a:t>
            </a:r>
          </a:p>
          <a:p>
            <a:r>
              <a:rPr lang="en-US" dirty="0"/>
              <a:t>We’ll look at a few examples today, but a more complete list can be found here: </a:t>
            </a:r>
            <a:r>
              <a:rPr lang="en-US" sz="1800" b="0" i="0" u="sng" strike="noStrike" dirty="0">
                <a:solidFill>
                  <a:srgbClr val="6B9F25"/>
                </a:solidFill>
                <a:effectLst/>
                <a:latin typeface="Corbel" panose="020B0503020204020204" pitchFamily="34" charset="0"/>
                <a:hlinkClick r:id="rId2"/>
              </a:rPr>
              <a:t>https://www.w3.org/TR/xpath-functions-31/</a:t>
            </a:r>
            <a:endParaRPr lang="en-US" sz="1800" b="0" i="0" u="sng" strike="noStrike" dirty="0">
              <a:solidFill>
                <a:srgbClr val="6B9F25"/>
              </a:solidFill>
              <a:effectLst/>
              <a:latin typeface="Corbel" panose="020B0503020204020204" pitchFamily="34" charset="0"/>
            </a:endParaRPr>
          </a:p>
          <a:p>
            <a:r>
              <a:rPr lang="en-US" sz="1800" dirty="0"/>
              <a:t>In </a:t>
            </a:r>
            <a:r>
              <a:rPr lang="en-US" sz="1800" dirty="0" err="1"/>
              <a:t>XQuery,we’ll</a:t>
            </a:r>
            <a:r>
              <a:rPr lang="en-US" sz="1800" dirty="0"/>
              <a:t> learn to define our own functions.</a:t>
            </a:r>
            <a:endParaRPr lang="en-US" dirty="0"/>
          </a:p>
        </p:txBody>
      </p:sp>
      <p:sp>
        <p:nvSpPr>
          <p:cNvPr id="6" name="Slide Number Placeholder 5">
            <a:extLst>
              <a:ext uri="{FF2B5EF4-FFF2-40B4-BE49-F238E27FC236}">
                <a16:creationId xmlns:a16="http://schemas.microsoft.com/office/drawing/2014/main" id="{15687629-3422-5C29-5D51-62655B685F9A}"/>
              </a:ext>
            </a:extLst>
          </p:cNvPr>
          <p:cNvSpPr>
            <a:spLocks noGrp="1"/>
          </p:cNvSpPr>
          <p:nvPr>
            <p:ph type="sldNum" sz="quarter" idx="12"/>
          </p:nvPr>
        </p:nvSpPr>
        <p:spPr/>
        <p:txBody>
          <a:bodyPr/>
          <a:lstStyle/>
          <a:p>
            <a:fld id="{0303F77D-1BEF-481A-B8C1-15974ED46EB7}" type="slidenum">
              <a:rPr lang="en-US" smtClean="0"/>
              <a:t>26</a:t>
            </a:fld>
            <a:endParaRPr lang="en-US"/>
          </a:p>
        </p:txBody>
      </p:sp>
    </p:spTree>
    <p:extLst>
      <p:ext uri="{BB962C8B-B14F-4D97-AF65-F5344CB8AC3E}">
        <p14:creationId xmlns:p14="http://schemas.microsoft.com/office/powerpoint/2010/main" val="292634572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EF6220D-3AB3-3C8E-1EB0-F59C17B8A441}"/>
              </a:ext>
            </a:extLst>
          </p:cNvPr>
          <p:cNvSpPr>
            <a:spLocks noGrp="1"/>
          </p:cNvSpPr>
          <p:nvPr>
            <p:ph type="title"/>
          </p:nvPr>
        </p:nvSpPr>
        <p:spPr/>
        <p:txBody>
          <a:bodyPr/>
          <a:lstStyle/>
          <a:p>
            <a:r>
              <a:rPr lang="en-US" dirty="0"/>
              <a:t>String Functions</a:t>
            </a:r>
          </a:p>
        </p:txBody>
      </p:sp>
      <p:sp>
        <p:nvSpPr>
          <p:cNvPr id="3" name="Content Placeholder 2">
            <a:extLst>
              <a:ext uri="{FF2B5EF4-FFF2-40B4-BE49-F238E27FC236}">
                <a16:creationId xmlns:a16="http://schemas.microsoft.com/office/drawing/2014/main" id="{E45F5564-59DB-4222-3CB2-2B1E08C513AD}"/>
              </a:ext>
            </a:extLst>
          </p:cNvPr>
          <p:cNvSpPr>
            <a:spLocks noGrp="1"/>
          </p:cNvSpPr>
          <p:nvPr>
            <p:ph sz="quarter" idx="13"/>
          </p:nvPr>
        </p:nvSpPr>
        <p:spPr>
          <a:xfrm>
            <a:off x="1762875" y="2386654"/>
            <a:ext cx="8663075" cy="3969696"/>
          </a:xfrm>
        </p:spPr>
        <p:txBody>
          <a:bodyPr/>
          <a:lstStyle/>
          <a:p>
            <a:pPr>
              <a:lnSpc>
                <a:spcPct val="100000"/>
              </a:lnSpc>
              <a:spcBef>
                <a:spcPts val="400"/>
              </a:spcBef>
            </a:pPr>
            <a:r>
              <a:rPr lang="en-US" dirty="0" err="1"/>
              <a:t>concat</a:t>
            </a:r>
            <a:endParaRPr lang="en-US" dirty="0"/>
          </a:p>
          <a:p>
            <a:pPr>
              <a:lnSpc>
                <a:spcPct val="100000"/>
              </a:lnSpc>
              <a:spcBef>
                <a:spcPts val="400"/>
              </a:spcBef>
            </a:pPr>
            <a:r>
              <a:rPr lang="en-US" i="1" dirty="0" err="1">
                <a:solidFill>
                  <a:srgbClr val="8BD68B"/>
                </a:solidFill>
                <a:effectLst/>
                <a:latin typeface="Helvetica" pitchFamily="2" charset="0"/>
              </a:rPr>
              <a:t>concat</a:t>
            </a:r>
            <a:r>
              <a:rPr lang="en-US" dirty="0">
                <a:effectLst/>
                <a:latin typeface="Helvetica" pitchFamily="2" charset="0"/>
              </a:rPr>
              <a:t>(</a:t>
            </a:r>
            <a:r>
              <a:rPr lang="en-US" dirty="0">
                <a:solidFill>
                  <a:srgbClr val="A3A3FF"/>
                </a:solidFill>
                <a:effectLst/>
                <a:latin typeface="Helvetica" pitchFamily="2" charset="0"/>
              </a:rPr>
              <a:t>'I'</a:t>
            </a:r>
            <a:r>
              <a:rPr lang="en-US" dirty="0">
                <a:effectLst/>
                <a:latin typeface="Helvetica" pitchFamily="2" charset="0"/>
              </a:rPr>
              <a:t>,</a:t>
            </a:r>
            <a:r>
              <a:rPr lang="en-US" dirty="0">
                <a:solidFill>
                  <a:srgbClr val="E5E5E5"/>
                </a:solidFill>
                <a:effectLst/>
                <a:latin typeface="Helvetica" pitchFamily="2" charset="0"/>
              </a:rPr>
              <a:t> </a:t>
            </a:r>
            <a:r>
              <a:rPr lang="en-US" dirty="0">
                <a:solidFill>
                  <a:srgbClr val="A3A3FF"/>
                </a:solidFill>
                <a:effectLst/>
                <a:latin typeface="Helvetica" pitchFamily="2" charset="0"/>
              </a:rPr>
              <a:t>'know'</a:t>
            </a:r>
            <a:r>
              <a:rPr lang="en-US" dirty="0">
                <a:effectLst/>
                <a:latin typeface="Helvetica" pitchFamily="2" charset="0"/>
              </a:rPr>
              <a:t>,</a:t>
            </a:r>
            <a:r>
              <a:rPr lang="en-US" dirty="0">
                <a:solidFill>
                  <a:srgbClr val="E5E5E5"/>
                </a:solidFill>
                <a:effectLst/>
                <a:latin typeface="Helvetica" pitchFamily="2" charset="0"/>
              </a:rPr>
              <a:t> </a:t>
            </a:r>
            <a:r>
              <a:rPr lang="en-US" dirty="0">
                <a:solidFill>
                  <a:srgbClr val="A3A3FF"/>
                </a:solidFill>
                <a:effectLst/>
                <a:latin typeface="Helvetica" pitchFamily="2" charset="0"/>
              </a:rPr>
              <a:t>'XML'</a:t>
            </a:r>
            <a:r>
              <a:rPr lang="en-US" dirty="0">
                <a:effectLst/>
                <a:latin typeface="Helvetica" pitchFamily="2" charset="0"/>
              </a:rPr>
              <a:t>)</a:t>
            </a:r>
            <a:endParaRPr lang="en-US" dirty="0"/>
          </a:p>
          <a:p>
            <a:pPr>
              <a:lnSpc>
                <a:spcPct val="100000"/>
              </a:lnSpc>
              <a:spcBef>
                <a:spcPts val="400"/>
              </a:spcBef>
            </a:pPr>
            <a:r>
              <a:rPr lang="en-US" dirty="0"/>
              <a:t>string-join</a:t>
            </a:r>
          </a:p>
          <a:p>
            <a:pPr>
              <a:lnSpc>
                <a:spcPct val="100000"/>
              </a:lnSpc>
              <a:spcBef>
                <a:spcPts val="400"/>
              </a:spcBef>
            </a:pPr>
            <a:r>
              <a:rPr lang="en-US" i="1" dirty="0">
                <a:solidFill>
                  <a:srgbClr val="8BD68B"/>
                </a:solidFill>
                <a:effectLst/>
                <a:latin typeface="Helvetica" pitchFamily="2" charset="0"/>
              </a:rPr>
              <a:t>string-join</a:t>
            </a:r>
            <a:r>
              <a:rPr lang="en-US" dirty="0">
                <a:effectLst/>
                <a:latin typeface="Helvetica" pitchFamily="2" charset="0"/>
              </a:rPr>
              <a:t>(//</a:t>
            </a:r>
            <a:r>
              <a:rPr lang="en-US" b="1" dirty="0" err="1">
                <a:solidFill>
                  <a:srgbClr val="59C7FF"/>
                </a:solidFill>
                <a:effectLst/>
                <a:latin typeface="Helvetica" pitchFamily="2" charset="0"/>
              </a:rPr>
              <a:t>persName</a:t>
            </a:r>
            <a:r>
              <a:rPr lang="en-US" dirty="0">
                <a:effectLst/>
                <a:latin typeface="Helvetica" pitchFamily="2" charset="0"/>
              </a:rPr>
              <a:t>,</a:t>
            </a:r>
            <a:r>
              <a:rPr lang="en-US" dirty="0">
                <a:solidFill>
                  <a:srgbClr val="E5E5E5"/>
                </a:solidFill>
                <a:effectLst/>
                <a:latin typeface="Helvetica" pitchFamily="2" charset="0"/>
              </a:rPr>
              <a:t> </a:t>
            </a:r>
            <a:r>
              <a:rPr lang="en-US" dirty="0">
                <a:solidFill>
                  <a:srgbClr val="A3A3FF"/>
                </a:solidFill>
                <a:effectLst/>
                <a:latin typeface="Helvetica" pitchFamily="2" charset="0"/>
              </a:rPr>
              <a:t>', '</a:t>
            </a:r>
            <a:r>
              <a:rPr lang="en-US" dirty="0">
                <a:effectLst/>
                <a:latin typeface="Helvetica" pitchFamily="2" charset="0"/>
              </a:rPr>
              <a:t>)</a:t>
            </a:r>
            <a:endParaRPr lang="en-US" dirty="0"/>
          </a:p>
          <a:p>
            <a:pPr>
              <a:lnSpc>
                <a:spcPct val="100000"/>
              </a:lnSpc>
              <a:spcBef>
                <a:spcPts val="400"/>
              </a:spcBef>
            </a:pPr>
            <a:r>
              <a:rPr lang="en-US" dirty="0"/>
              <a:t>string-length</a:t>
            </a:r>
          </a:p>
          <a:p>
            <a:pPr>
              <a:lnSpc>
                <a:spcPct val="100000"/>
              </a:lnSpc>
              <a:spcBef>
                <a:spcPts val="400"/>
              </a:spcBef>
            </a:pPr>
            <a:r>
              <a:rPr lang="en-US" i="1" dirty="0">
                <a:solidFill>
                  <a:srgbClr val="8BD68B"/>
                </a:solidFill>
                <a:effectLst/>
                <a:latin typeface="Helvetica" pitchFamily="2" charset="0"/>
              </a:rPr>
              <a:t>string-length</a:t>
            </a:r>
            <a:r>
              <a:rPr lang="en-US" dirty="0">
                <a:effectLst/>
                <a:latin typeface="Helvetica" pitchFamily="2" charset="0"/>
              </a:rPr>
              <a:t>(</a:t>
            </a:r>
            <a:r>
              <a:rPr lang="en-US" dirty="0">
                <a:solidFill>
                  <a:srgbClr val="A3A3FF"/>
                </a:solidFill>
                <a:effectLst/>
                <a:latin typeface="Helvetica" pitchFamily="2" charset="0"/>
              </a:rPr>
              <a:t>'I know XML'</a:t>
            </a:r>
            <a:r>
              <a:rPr lang="en-US" dirty="0">
                <a:effectLst/>
                <a:latin typeface="Helvetica" pitchFamily="2" charset="0"/>
              </a:rPr>
              <a:t>)</a:t>
            </a:r>
            <a:endParaRPr lang="en-US" dirty="0"/>
          </a:p>
          <a:p>
            <a:pPr>
              <a:lnSpc>
                <a:spcPct val="100000"/>
              </a:lnSpc>
              <a:spcBef>
                <a:spcPts val="400"/>
              </a:spcBef>
            </a:pPr>
            <a:r>
              <a:rPr lang="en-US" dirty="0"/>
              <a:t>normalize-space</a:t>
            </a:r>
          </a:p>
          <a:p>
            <a:pPr>
              <a:lnSpc>
                <a:spcPct val="100000"/>
              </a:lnSpc>
              <a:spcBef>
                <a:spcPts val="400"/>
              </a:spcBef>
            </a:pPr>
            <a:r>
              <a:rPr lang="en-US" i="1" dirty="0">
                <a:solidFill>
                  <a:srgbClr val="8BD68B"/>
                </a:solidFill>
                <a:effectLst/>
                <a:latin typeface="Helvetica" pitchFamily="2" charset="0"/>
              </a:rPr>
              <a:t>normalize-space</a:t>
            </a:r>
            <a:r>
              <a:rPr lang="en-US" dirty="0">
                <a:effectLst/>
                <a:latin typeface="Helvetica" pitchFamily="2" charset="0"/>
              </a:rPr>
              <a:t>(</a:t>
            </a:r>
            <a:r>
              <a:rPr lang="en-US" i="1" dirty="0" err="1">
                <a:solidFill>
                  <a:srgbClr val="8BD68B"/>
                </a:solidFill>
                <a:effectLst/>
                <a:latin typeface="Helvetica" pitchFamily="2" charset="0"/>
              </a:rPr>
              <a:t>concat</a:t>
            </a:r>
            <a:r>
              <a:rPr lang="en-US" dirty="0">
                <a:effectLst/>
                <a:latin typeface="Helvetica" pitchFamily="2" charset="0"/>
              </a:rPr>
              <a:t>(</a:t>
            </a:r>
            <a:r>
              <a:rPr lang="en-US" dirty="0">
                <a:solidFill>
                  <a:srgbClr val="A3A3FF"/>
                </a:solidFill>
                <a:effectLst/>
                <a:latin typeface="Helvetica" pitchFamily="2" charset="0"/>
              </a:rPr>
              <a:t>'I     '</a:t>
            </a:r>
            <a:r>
              <a:rPr lang="en-US" dirty="0">
                <a:effectLst/>
                <a:latin typeface="Helvetica" pitchFamily="2" charset="0"/>
              </a:rPr>
              <a:t>,</a:t>
            </a:r>
            <a:r>
              <a:rPr lang="en-US" dirty="0">
                <a:solidFill>
                  <a:srgbClr val="E5E5E5"/>
                </a:solidFill>
                <a:effectLst/>
                <a:latin typeface="Helvetica" pitchFamily="2" charset="0"/>
              </a:rPr>
              <a:t> </a:t>
            </a:r>
            <a:r>
              <a:rPr lang="en-US" dirty="0">
                <a:solidFill>
                  <a:srgbClr val="A3A3FF"/>
                </a:solidFill>
                <a:effectLst/>
                <a:latin typeface="Helvetica" pitchFamily="2" charset="0"/>
              </a:rPr>
              <a:t>'know  '</a:t>
            </a:r>
            <a:r>
              <a:rPr lang="en-US" dirty="0">
                <a:effectLst/>
                <a:latin typeface="Helvetica" pitchFamily="2" charset="0"/>
              </a:rPr>
              <a:t>,</a:t>
            </a:r>
            <a:r>
              <a:rPr lang="en-US" dirty="0">
                <a:solidFill>
                  <a:srgbClr val="E5E5E5"/>
                </a:solidFill>
                <a:effectLst/>
                <a:latin typeface="Helvetica" pitchFamily="2" charset="0"/>
              </a:rPr>
              <a:t> </a:t>
            </a:r>
            <a:r>
              <a:rPr lang="en-US" dirty="0">
                <a:solidFill>
                  <a:srgbClr val="A3A3FF"/>
                </a:solidFill>
                <a:effectLst/>
                <a:latin typeface="Helvetica" pitchFamily="2" charset="0"/>
              </a:rPr>
              <a:t>'       XML</a:t>
            </a:r>
            <a:r>
              <a:rPr lang="en-US" dirty="0">
                <a:effectLst/>
                <a:latin typeface="Helvetica" pitchFamily="2" charset="0"/>
              </a:rPr>
              <a:t>'))</a:t>
            </a:r>
          </a:p>
          <a:p>
            <a:pPr>
              <a:lnSpc>
                <a:spcPct val="100000"/>
              </a:lnSpc>
              <a:spcBef>
                <a:spcPts val="400"/>
              </a:spcBef>
            </a:pPr>
            <a:r>
              <a:rPr lang="en-US" dirty="0"/>
              <a:t>contains</a:t>
            </a:r>
          </a:p>
          <a:p>
            <a:pPr>
              <a:lnSpc>
                <a:spcPct val="100000"/>
              </a:lnSpc>
              <a:spcBef>
                <a:spcPts val="400"/>
              </a:spcBef>
            </a:pPr>
            <a:r>
              <a:rPr lang="en-US" i="1" dirty="0">
                <a:solidFill>
                  <a:srgbClr val="8BD68B"/>
                </a:solidFill>
                <a:effectLst/>
                <a:latin typeface="Helvetica" pitchFamily="2" charset="0"/>
              </a:rPr>
              <a:t>contains</a:t>
            </a:r>
            <a:r>
              <a:rPr lang="en-US" dirty="0">
                <a:effectLst/>
                <a:latin typeface="Helvetica" pitchFamily="2" charset="0"/>
              </a:rPr>
              <a:t>(</a:t>
            </a:r>
            <a:r>
              <a:rPr lang="en-US" dirty="0">
                <a:solidFill>
                  <a:srgbClr val="A3A3FF"/>
                </a:solidFill>
                <a:effectLst/>
                <a:latin typeface="Helvetica" pitchFamily="2" charset="0"/>
              </a:rPr>
              <a:t>'I know XML', 'g'</a:t>
            </a:r>
            <a:r>
              <a:rPr lang="en-US" dirty="0">
                <a:effectLst/>
                <a:latin typeface="Helvetica" pitchFamily="2" charset="0"/>
              </a:rPr>
              <a:t>)</a:t>
            </a:r>
            <a:endParaRPr lang="en-US" dirty="0"/>
          </a:p>
          <a:p>
            <a:endParaRPr lang="en-US" dirty="0"/>
          </a:p>
        </p:txBody>
      </p:sp>
      <p:sp>
        <p:nvSpPr>
          <p:cNvPr id="6" name="Slide Number Placeholder 5">
            <a:extLst>
              <a:ext uri="{FF2B5EF4-FFF2-40B4-BE49-F238E27FC236}">
                <a16:creationId xmlns:a16="http://schemas.microsoft.com/office/drawing/2014/main" id="{FAD9A3AD-3FDD-98AF-0C00-68CEF0B7782F}"/>
              </a:ext>
            </a:extLst>
          </p:cNvPr>
          <p:cNvSpPr>
            <a:spLocks noGrp="1"/>
          </p:cNvSpPr>
          <p:nvPr>
            <p:ph type="sldNum" sz="quarter" idx="12"/>
          </p:nvPr>
        </p:nvSpPr>
        <p:spPr/>
        <p:txBody>
          <a:bodyPr/>
          <a:lstStyle/>
          <a:p>
            <a:fld id="{0303F77D-1BEF-481A-B8C1-15974ED46EB7}" type="slidenum">
              <a:rPr lang="en-US" smtClean="0"/>
              <a:t>27</a:t>
            </a:fld>
            <a:endParaRPr lang="en-US"/>
          </a:p>
        </p:txBody>
      </p:sp>
    </p:spTree>
    <p:extLst>
      <p:ext uri="{BB962C8B-B14F-4D97-AF65-F5344CB8AC3E}">
        <p14:creationId xmlns:p14="http://schemas.microsoft.com/office/powerpoint/2010/main" val="4042626008"/>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C22474E-C2BC-98AA-44A4-B4F7ACFC2055}"/>
              </a:ext>
            </a:extLst>
          </p:cNvPr>
          <p:cNvSpPr>
            <a:spLocks noGrp="1"/>
          </p:cNvSpPr>
          <p:nvPr>
            <p:ph type="title"/>
          </p:nvPr>
        </p:nvSpPr>
        <p:spPr/>
        <p:txBody>
          <a:bodyPr/>
          <a:lstStyle/>
          <a:p>
            <a:r>
              <a:rPr lang="en-US" dirty="0"/>
              <a:t>Number Functions</a:t>
            </a:r>
          </a:p>
        </p:txBody>
      </p:sp>
      <p:sp>
        <p:nvSpPr>
          <p:cNvPr id="3" name="Content Placeholder 2">
            <a:extLst>
              <a:ext uri="{FF2B5EF4-FFF2-40B4-BE49-F238E27FC236}">
                <a16:creationId xmlns:a16="http://schemas.microsoft.com/office/drawing/2014/main" id="{0F233A49-3D57-A013-CE75-2F3CEF6F5033}"/>
              </a:ext>
            </a:extLst>
          </p:cNvPr>
          <p:cNvSpPr>
            <a:spLocks noGrp="1"/>
          </p:cNvSpPr>
          <p:nvPr>
            <p:ph sz="quarter" idx="13"/>
          </p:nvPr>
        </p:nvSpPr>
        <p:spPr/>
        <p:txBody>
          <a:bodyPr/>
          <a:lstStyle/>
          <a:p>
            <a:r>
              <a:rPr lang="en-US" dirty="0"/>
              <a:t>max</a:t>
            </a:r>
          </a:p>
          <a:p>
            <a:r>
              <a:rPr lang="en-US" dirty="0"/>
              <a:t>min</a:t>
            </a:r>
          </a:p>
          <a:p>
            <a:r>
              <a:rPr lang="en-US" dirty="0"/>
              <a:t>sum</a:t>
            </a:r>
          </a:p>
          <a:p>
            <a:r>
              <a:rPr lang="en-US" dirty="0"/>
              <a:t>avg</a:t>
            </a:r>
          </a:p>
          <a:p>
            <a:endParaRPr lang="en-US" dirty="0"/>
          </a:p>
        </p:txBody>
      </p:sp>
      <p:sp>
        <p:nvSpPr>
          <p:cNvPr id="6" name="Slide Number Placeholder 5">
            <a:extLst>
              <a:ext uri="{FF2B5EF4-FFF2-40B4-BE49-F238E27FC236}">
                <a16:creationId xmlns:a16="http://schemas.microsoft.com/office/drawing/2014/main" id="{8E50D3C0-CFBD-2A30-D5E9-6F1AE9F216A4}"/>
              </a:ext>
            </a:extLst>
          </p:cNvPr>
          <p:cNvSpPr>
            <a:spLocks noGrp="1"/>
          </p:cNvSpPr>
          <p:nvPr>
            <p:ph type="sldNum" sz="quarter" idx="12"/>
          </p:nvPr>
        </p:nvSpPr>
        <p:spPr/>
        <p:txBody>
          <a:bodyPr/>
          <a:lstStyle/>
          <a:p>
            <a:fld id="{0303F77D-1BEF-481A-B8C1-15974ED46EB7}" type="slidenum">
              <a:rPr lang="en-US" smtClean="0"/>
              <a:t>28</a:t>
            </a:fld>
            <a:endParaRPr lang="en-US"/>
          </a:p>
        </p:txBody>
      </p:sp>
    </p:spTree>
    <p:extLst>
      <p:ext uri="{BB962C8B-B14F-4D97-AF65-F5344CB8AC3E}">
        <p14:creationId xmlns:p14="http://schemas.microsoft.com/office/powerpoint/2010/main" val="2757254929"/>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909376E-C9DC-AF67-4D7C-5863B278C6D2}"/>
              </a:ext>
            </a:extLst>
          </p:cNvPr>
          <p:cNvSpPr>
            <a:spLocks noGrp="1"/>
          </p:cNvSpPr>
          <p:nvPr>
            <p:ph type="title"/>
          </p:nvPr>
        </p:nvSpPr>
        <p:spPr/>
        <p:txBody>
          <a:bodyPr/>
          <a:lstStyle/>
          <a:p>
            <a:r>
              <a:rPr lang="en-US" dirty="0" err="1"/>
              <a:t>Xpath</a:t>
            </a:r>
            <a:r>
              <a:rPr lang="en-US" dirty="0"/>
              <a:t> Exercise 3</a:t>
            </a:r>
          </a:p>
        </p:txBody>
      </p:sp>
      <p:sp>
        <p:nvSpPr>
          <p:cNvPr id="3" name="Content Placeholder 2">
            <a:extLst>
              <a:ext uri="{FF2B5EF4-FFF2-40B4-BE49-F238E27FC236}">
                <a16:creationId xmlns:a16="http://schemas.microsoft.com/office/drawing/2014/main" id="{63FAECD8-10A9-7711-947C-54825EB8D975}"/>
              </a:ext>
            </a:extLst>
          </p:cNvPr>
          <p:cNvSpPr>
            <a:spLocks noGrp="1"/>
          </p:cNvSpPr>
          <p:nvPr>
            <p:ph sz="quarter" idx="13"/>
          </p:nvPr>
        </p:nvSpPr>
        <p:spPr/>
        <p:txBody>
          <a:bodyPr/>
          <a:lstStyle/>
          <a:p>
            <a:r>
              <a:rPr lang="en-US" dirty="0"/>
              <a:t>Find the length of each &lt;</a:t>
            </a:r>
            <a:r>
              <a:rPr lang="en-US" dirty="0" err="1"/>
              <a:t>persName</a:t>
            </a:r>
            <a:r>
              <a:rPr lang="en-US" dirty="0"/>
              <a:t>&gt;</a:t>
            </a:r>
          </a:p>
          <a:p>
            <a:r>
              <a:rPr lang="en-US" dirty="0"/>
              <a:t>Find the length of the longest &lt;</a:t>
            </a:r>
            <a:r>
              <a:rPr lang="en-US" dirty="0" err="1"/>
              <a:t>persName</a:t>
            </a:r>
            <a:r>
              <a:rPr lang="en-US" dirty="0"/>
              <a:t>&gt;</a:t>
            </a:r>
          </a:p>
        </p:txBody>
      </p:sp>
      <p:sp>
        <p:nvSpPr>
          <p:cNvPr id="6" name="Slide Number Placeholder 5">
            <a:extLst>
              <a:ext uri="{FF2B5EF4-FFF2-40B4-BE49-F238E27FC236}">
                <a16:creationId xmlns:a16="http://schemas.microsoft.com/office/drawing/2014/main" id="{02BF1324-10FB-D1BD-409F-4471309F63B3}"/>
              </a:ext>
            </a:extLst>
          </p:cNvPr>
          <p:cNvSpPr>
            <a:spLocks noGrp="1"/>
          </p:cNvSpPr>
          <p:nvPr>
            <p:ph type="sldNum" sz="quarter" idx="12"/>
          </p:nvPr>
        </p:nvSpPr>
        <p:spPr/>
        <p:txBody>
          <a:bodyPr/>
          <a:lstStyle/>
          <a:p>
            <a:fld id="{0303F77D-1BEF-481A-B8C1-15974ED46EB7}" type="slidenum">
              <a:rPr lang="en-US" smtClean="0"/>
              <a:t>29</a:t>
            </a:fld>
            <a:endParaRPr lang="en-US"/>
          </a:p>
        </p:txBody>
      </p:sp>
    </p:spTree>
    <p:extLst>
      <p:ext uri="{BB962C8B-B14F-4D97-AF65-F5344CB8AC3E}">
        <p14:creationId xmlns:p14="http://schemas.microsoft.com/office/powerpoint/2010/main" val="830512979"/>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1" name="Straight Connector 10">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5" name="Rectangle 14">
            <a:extLst>
              <a:ext uri="{FF2B5EF4-FFF2-40B4-BE49-F238E27FC236}">
                <a16:creationId xmlns:a16="http://schemas.microsoft.com/office/drawing/2014/main" id="{E49D7415-2F11-44C2-B6AA-13A25B6814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 name="Title 4">
            <a:extLst>
              <a:ext uri="{FF2B5EF4-FFF2-40B4-BE49-F238E27FC236}">
                <a16:creationId xmlns:a16="http://schemas.microsoft.com/office/drawing/2014/main" id="{436FC3C9-416C-692A-6136-79A2EBFD1321}"/>
              </a:ext>
            </a:extLst>
          </p:cNvPr>
          <p:cNvSpPr>
            <a:spLocks noGrp="1"/>
          </p:cNvSpPr>
          <p:nvPr>
            <p:ph type="title"/>
          </p:nvPr>
        </p:nvSpPr>
        <p:spPr>
          <a:xfrm>
            <a:off x="695325" y="897753"/>
            <a:ext cx="3635046" cy="1575391"/>
          </a:xfrm>
        </p:spPr>
        <p:txBody>
          <a:bodyPr vert="horz" lIns="91440" tIns="45720" rIns="91440" bIns="45720" rtlCol="0" anchor="t">
            <a:normAutofit/>
          </a:bodyPr>
          <a:lstStyle/>
          <a:p>
            <a:pPr algn="l"/>
            <a:r>
              <a:rPr lang="en-US" kern="1200" cap="all" spc="30" baseline="0">
                <a:solidFill>
                  <a:schemeClr val="tx1"/>
                </a:solidFill>
                <a:latin typeface="+mj-lt"/>
                <a:ea typeface="+mj-ea"/>
                <a:cs typeface="+mj-cs"/>
              </a:rPr>
              <a:t>XML Structure</a:t>
            </a:r>
          </a:p>
        </p:txBody>
      </p:sp>
      <p:cxnSp>
        <p:nvCxnSpPr>
          <p:cNvPr id="17" name="Straight Connector 16">
            <a:extLst>
              <a:ext uri="{FF2B5EF4-FFF2-40B4-BE49-F238E27FC236}">
                <a16:creationId xmlns:a16="http://schemas.microsoft.com/office/drawing/2014/main" id="{D2E57F3D-33BE-4306-87E6-245763719516}"/>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6383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Content Placeholder 5">
            <a:extLst>
              <a:ext uri="{FF2B5EF4-FFF2-40B4-BE49-F238E27FC236}">
                <a16:creationId xmlns:a16="http://schemas.microsoft.com/office/drawing/2014/main" id="{ED216892-7FEE-3362-1B9D-1B41FE2AC144}"/>
              </a:ext>
            </a:extLst>
          </p:cNvPr>
          <p:cNvSpPr>
            <a:spLocks noGrp="1"/>
          </p:cNvSpPr>
          <p:nvPr>
            <p:ph sz="quarter" idx="13"/>
          </p:nvPr>
        </p:nvSpPr>
        <p:spPr>
          <a:xfrm>
            <a:off x="695325" y="2710035"/>
            <a:ext cx="3587668" cy="3500265"/>
          </a:xfrm>
        </p:spPr>
        <p:txBody>
          <a:bodyPr vert="horz" lIns="91440" tIns="45720" rIns="91440" bIns="45720" rtlCol="0">
            <a:normAutofit/>
          </a:bodyPr>
          <a:lstStyle/>
          <a:p>
            <a:pPr indent="-228600">
              <a:buFont typeface="Arial" panose="020B0604020202020204" pitchFamily="34" charset="0"/>
              <a:buChar char="•"/>
            </a:pPr>
            <a:r>
              <a:rPr lang="en-US" dirty="0"/>
              <a:t>Hierarchical</a:t>
            </a:r>
            <a:endParaRPr lang="en-US"/>
          </a:p>
          <a:p>
            <a:pPr indent="-228600">
              <a:buFont typeface="Arial" panose="020B0604020202020204" pitchFamily="34" charset="0"/>
              <a:buChar char="•"/>
            </a:pPr>
            <a:r>
              <a:rPr lang="en-US" dirty="0"/>
              <a:t>Tree-like</a:t>
            </a:r>
            <a:endParaRPr lang="en-US"/>
          </a:p>
        </p:txBody>
      </p:sp>
      <p:pic>
        <p:nvPicPr>
          <p:cNvPr id="2" name="Content Placeholder 7" descr="Diagram&#10;&#10;Description automatically generated">
            <a:extLst>
              <a:ext uri="{FF2B5EF4-FFF2-40B4-BE49-F238E27FC236}">
                <a16:creationId xmlns:a16="http://schemas.microsoft.com/office/drawing/2014/main" id="{8EA61074-1568-72F5-535B-F7B04522F34D}"/>
              </a:ext>
            </a:extLst>
          </p:cNvPr>
          <p:cNvPicPr>
            <a:picLocks noChangeAspect="1"/>
          </p:cNvPicPr>
          <p:nvPr/>
        </p:nvPicPr>
        <p:blipFill>
          <a:blip r:embed="rId2"/>
          <a:stretch>
            <a:fillRect/>
          </a:stretch>
        </p:blipFill>
        <p:spPr>
          <a:xfrm>
            <a:off x="4170801" y="1186251"/>
            <a:ext cx="7817916" cy="4423717"/>
          </a:xfrm>
          <a:prstGeom prst="rect">
            <a:avLst/>
          </a:prstGeom>
        </p:spPr>
      </p:pic>
    </p:spTree>
    <p:extLst>
      <p:ext uri="{BB962C8B-B14F-4D97-AF65-F5344CB8AC3E}">
        <p14:creationId xmlns:p14="http://schemas.microsoft.com/office/powerpoint/2010/main" val="334857312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FF166B6-215F-CAD3-B0D8-F5E8EC3FB623}"/>
              </a:ext>
            </a:extLst>
          </p:cNvPr>
          <p:cNvSpPr>
            <a:spLocks noGrp="1"/>
          </p:cNvSpPr>
          <p:nvPr>
            <p:ph type="title"/>
          </p:nvPr>
        </p:nvSpPr>
        <p:spPr/>
        <p:txBody>
          <a:bodyPr/>
          <a:lstStyle/>
          <a:p>
            <a:r>
              <a:rPr lang="en-US" dirty="0"/>
              <a:t>Exercise 3 Answers</a:t>
            </a:r>
          </a:p>
        </p:txBody>
      </p:sp>
      <p:sp>
        <p:nvSpPr>
          <p:cNvPr id="3" name="Content Placeholder 2">
            <a:extLst>
              <a:ext uri="{FF2B5EF4-FFF2-40B4-BE49-F238E27FC236}">
                <a16:creationId xmlns:a16="http://schemas.microsoft.com/office/drawing/2014/main" id="{3BC05152-2615-CD25-5134-8D9E745F401D}"/>
              </a:ext>
            </a:extLst>
          </p:cNvPr>
          <p:cNvSpPr>
            <a:spLocks noGrp="1"/>
          </p:cNvSpPr>
          <p:nvPr>
            <p:ph sz="quarter" idx="13"/>
          </p:nvPr>
        </p:nvSpPr>
        <p:spPr/>
        <p:txBody>
          <a:bodyPr/>
          <a:lstStyle/>
          <a:p>
            <a:r>
              <a:rPr lang="en-US" dirty="0"/>
              <a:t>//</a:t>
            </a:r>
            <a:r>
              <a:rPr lang="en-US" dirty="0" err="1"/>
              <a:t>persName</a:t>
            </a:r>
            <a:r>
              <a:rPr lang="en-US" dirty="0"/>
              <a:t>/string-length()</a:t>
            </a:r>
          </a:p>
          <a:p>
            <a:endParaRPr lang="en-US" dirty="0"/>
          </a:p>
          <a:p>
            <a:r>
              <a:rPr lang="en-US" dirty="0"/>
              <a:t>max(//</a:t>
            </a:r>
            <a:r>
              <a:rPr lang="en-US" dirty="0" err="1"/>
              <a:t>persName</a:t>
            </a:r>
            <a:r>
              <a:rPr lang="en-US" dirty="0"/>
              <a:t>/string-length())</a:t>
            </a:r>
          </a:p>
        </p:txBody>
      </p:sp>
      <p:sp>
        <p:nvSpPr>
          <p:cNvPr id="4" name="Footer Placeholder 3">
            <a:extLst>
              <a:ext uri="{FF2B5EF4-FFF2-40B4-BE49-F238E27FC236}">
                <a16:creationId xmlns:a16="http://schemas.microsoft.com/office/drawing/2014/main" id="{2CBBF486-F507-FE38-0F5A-0A952A965566}"/>
              </a:ext>
            </a:extLst>
          </p:cNvPr>
          <p:cNvSpPr>
            <a:spLocks noGrp="1"/>
          </p:cNvSpPr>
          <p:nvPr>
            <p:ph type="ftr" sz="quarter" idx="11"/>
          </p:nvPr>
        </p:nvSpPr>
        <p:spPr/>
        <p:txBody>
          <a:bodyPr/>
          <a:lstStyle/>
          <a:p>
            <a:r>
              <a:rPr lang="en-US"/>
              <a:t>PRESENTATION TITLE</a:t>
            </a:r>
            <a:endParaRPr lang="en-US" dirty="0"/>
          </a:p>
        </p:txBody>
      </p:sp>
      <p:sp>
        <p:nvSpPr>
          <p:cNvPr id="5" name="Date Placeholder 4">
            <a:extLst>
              <a:ext uri="{FF2B5EF4-FFF2-40B4-BE49-F238E27FC236}">
                <a16:creationId xmlns:a16="http://schemas.microsoft.com/office/drawing/2014/main" id="{7E7CC9CC-28DB-AD75-8653-158B516E1D0C}"/>
              </a:ext>
            </a:extLst>
          </p:cNvPr>
          <p:cNvSpPr>
            <a:spLocks noGrp="1"/>
          </p:cNvSpPr>
          <p:nvPr>
            <p:ph type="dt" sz="half" idx="10"/>
          </p:nvPr>
        </p:nvSpPr>
        <p:spPr/>
        <p:txBody>
          <a:bodyPr/>
          <a:lstStyle/>
          <a:p>
            <a:r>
              <a:rPr lang="en-US"/>
              <a:t>2/11/20XX</a:t>
            </a:r>
          </a:p>
        </p:txBody>
      </p:sp>
      <p:sp>
        <p:nvSpPr>
          <p:cNvPr id="6" name="Slide Number Placeholder 5">
            <a:extLst>
              <a:ext uri="{FF2B5EF4-FFF2-40B4-BE49-F238E27FC236}">
                <a16:creationId xmlns:a16="http://schemas.microsoft.com/office/drawing/2014/main" id="{90E33C0A-665C-4715-8A6B-8838B3CDD652}"/>
              </a:ext>
            </a:extLst>
          </p:cNvPr>
          <p:cNvSpPr>
            <a:spLocks noGrp="1"/>
          </p:cNvSpPr>
          <p:nvPr>
            <p:ph type="sldNum" sz="quarter" idx="12"/>
          </p:nvPr>
        </p:nvSpPr>
        <p:spPr/>
        <p:txBody>
          <a:bodyPr/>
          <a:lstStyle/>
          <a:p>
            <a:fld id="{0303F77D-1BEF-481A-B8C1-15974ED46EB7}" type="slidenum">
              <a:rPr lang="en-US" smtClean="0"/>
              <a:t>30</a:t>
            </a:fld>
            <a:endParaRPr lang="en-US"/>
          </a:p>
        </p:txBody>
      </p:sp>
    </p:spTree>
    <p:extLst>
      <p:ext uri="{BB962C8B-B14F-4D97-AF65-F5344CB8AC3E}">
        <p14:creationId xmlns:p14="http://schemas.microsoft.com/office/powerpoint/2010/main" val="1480817070"/>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29CFC97-7D0E-E0C5-BC24-1B2406D4952F}"/>
              </a:ext>
            </a:extLst>
          </p:cNvPr>
          <p:cNvSpPr>
            <a:spLocks noGrp="1"/>
          </p:cNvSpPr>
          <p:nvPr>
            <p:ph type="title"/>
          </p:nvPr>
        </p:nvSpPr>
        <p:spPr/>
        <p:txBody>
          <a:bodyPr/>
          <a:lstStyle/>
          <a:p>
            <a:r>
              <a:rPr lang="en-US" dirty="0"/>
              <a:t>Sequence Functions</a:t>
            </a:r>
          </a:p>
        </p:txBody>
      </p:sp>
      <p:sp>
        <p:nvSpPr>
          <p:cNvPr id="3" name="Content Placeholder 2">
            <a:extLst>
              <a:ext uri="{FF2B5EF4-FFF2-40B4-BE49-F238E27FC236}">
                <a16:creationId xmlns:a16="http://schemas.microsoft.com/office/drawing/2014/main" id="{A616461B-5051-74E9-E977-D7E907A38BF3}"/>
              </a:ext>
            </a:extLst>
          </p:cNvPr>
          <p:cNvSpPr>
            <a:spLocks noGrp="1"/>
          </p:cNvSpPr>
          <p:nvPr>
            <p:ph sz="quarter" idx="13"/>
          </p:nvPr>
        </p:nvSpPr>
        <p:spPr/>
        <p:txBody>
          <a:bodyPr/>
          <a:lstStyle/>
          <a:p>
            <a:r>
              <a:rPr lang="en-US" dirty="0"/>
              <a:t>distinct-values</a:t>
            </a:r>
          </a:p>
          <a:p>
            <a:r>
              <a:rPr lang="en-US" i="1" dirty="0">
                <a:solidFill>
                  <a:srgbClr val="8BD68B"/>
                </a:solidFill>
                <a:effectLst/>
                <a:latin typeface="Helvetica" pitchFamily="2" charset="0"/>
              </a:rPr>
              <a:t>distinct-values</a:t>
            </a:r>
            <a:r>
              <a:rPr lang="en-US" dirty="0">
                <a:effectLst/>
                <a:latin typeface="Helvetica" pitchFamily="2" charset="0"/>
              </a:rPr>
              <a:t>(//</a:t>
            </a:r>
            <a:r>
              <a:rPr lang="en-US" b="1" dirty="0" err="1">
                <a:solidFill>
                  <a:srgbClr val="59C7FF"/>
                </a:solidFill>
                <a:effectLst/>
                <a:latin typeface="Helvetica" pitchFamily="2" charset="0"/>
              </a:rPr>
              <a:t>persName</a:t>
            </a:r>
            <a:r>
              <a:rPr lang="en-US" dirty="0">
                <a:effectLst/>
                <a:latin typeface="Helvetica" pitchFamily="2" charset="0"/>
              </a:rPr>
              <a:t>)</a:t>
            </a:r>
          </a:p>
          <a:p>
            <a:r>
              <a:rPr lang="en-US" dirty="0"/>
              <a:t>count</a:t>
            </a:r>
          </a:p>
          <a:p>
            <a:r>
              <a:rPr lang="en-US" i="1" dirty="0">
                <a:solidFill>
                  <a:srgbClr val="8BD68B"/>
                </a:solidFill>
                <a:effectLst/>
                <a:latin typeface="Helvetica" pitchFamily="2" charset="0"/>
              </a:rPr>
              <a:t>count</a:t>
            </a:r>
            <a:r>
              <a:rPr lang="en-US" dirty="0">
                <a:effectLst/>
                <a:latin typeface="Helvetica" pitchFamily="2" charset="0"/>
              </a:rPr>
              <a:t>(//</a:t>
            </a:r>
            <a:r>
              <a:rPr lang="en-US" b="1" dirty="0" err="1">
                <a:solidFill>
                  <a:srgbClr val="59C7FF"/>
                </a:solidFill>
                <a:effectLst/>
                <a:latin typeface="Helvetica" pitchFamily="2" charset="0"/>
              </a:rPr>
              <a:t>persName</a:t>
            </a:r>
            <a:r>
              <a:rPr lang="en-US" dirty="0">
                <a:effectLst/>
                <a:latin typeface="Helvetica" pitchFamily="2" charset="0"/>
              </a:rPr>
              <a:t>)</a:t>
            </a:r>
          </a:p>
          <a:p>
            <a:r>
              <a:rPr lang="en-US" dirty="0"/>
              <a:t>sort</a:t>
            </a:r>
          </a:p>
          <a:p>
            <a:r>
              <a:rPr lang="en-US" i="1" dirty="0">
                <a:solidFill>
                  <a:srgbClr val="8BD68B"/>
                </a:solidFill>
                <a:effectLst/>
                <a:latin typeface="Helvetica" pitchFamily="2" charset="0"/>
              </a:rPr>
              <a:t>sort</a:t>
            </a:r>
            <a:r>
              <a:rPr lang="en-US" dirty="0">
                <a:effectLst/>
                <a:latin typeface="Helvetica" pitchFamily="2" charset="0"/>
              </a:rPr>
              <a:t>(//</a:t>
            </a:r>
            <a:r>
              <a:rPr lang="en-US" b="1" dirty="0" err="1">
                <a:solidFill>
                  <a:srgbClr val="59C7FF"/>
                </a:solidFill>
                <a:effectLst/>
                <a:latin typeface="Helvetica" pitchFamily="2" charset="0"/>
              </a:rPr>
              <a:t>persName</a:t>
            </a:r>
            <a:r>
              <a:rPr lang="en-US" dirty="0">
                <a:effectLst/>
                <a:latin typeface="Helvetica" pitchFamily="2" charset="0"/>
              </a:rPr>
              <a:t>)</a:t>
            </a:r>
          </a:p>
          <a:p>
            <a:endParaRPr lang="en-US" dirty="0"/>
          </a:p>
        </p:txBody>
      </p:sp>
      <p:sp>
        <p:nvSpPr>
          <p:cNvPr id="6" name="Slide Number Placeholder 5">
            <a:extLst>
              <a:ext uri="{FF2B5EF4-FFF2-40B4-BE49-F238E27FC236}">
                <a16:creationId xmlns:a16="http://schemas.microsoft.com/office/drawing/2014/main" id="{8C309DAD-FAA5-F67B-7C0D-3B0805779B51}"/>
              </a:ext>
            </a:extLst>
          </p:cNvPr>
          <p:cNvSpPr>
            <a:spLocks noGrp="1"/>
          </p:cNvSpPr>
          <p:nvPr>
            <p:ph type="sldNum" sz="quarter" idx="12"/>
          </p:nvPr>
        </p:nvSpPr>
        <p:spPr/>
        <p:txBody>
          <a:bodyPr/>
          <a:lstStyle/>
          <a:p>
            <a:fld id="{0303F77D-1BEF-481A-B8C1-15974ED46EB7}" type="slidenum">
              <a:rPr lang="en-US" smtClean="0"/>
              <a:t>31</a:t>
            </a:fld>
            <a:endParaRPr lang="en-US"/>
          </a:p>
        </p:txBody>
      </p:sp>
    </p:spTree>
    <p:extLst>
      <p:ext uri="{BB962C8B-B14F-4D97-AF65-F5344CB8AC3E}">
        <p14:creationId xmlns:p14="http://schemas.microsoft.com/office/powerpoint/2010/main" val="3740098392"/>
      </p:ext>
    </p:extLst>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2972E99-66BA-386F-24E5-C4AB7B48F26D}"/>
              </a:ext>
            </a:extLst>
          </p:cNvPr>
          <p:cNvSpPr>
            <a:spLocks noGrp="1"/>
          </p:cNvSpPr>
          <p:nvPr>
            <p:ph type="title"/>
          </p:nvPr>
        </p:nvSpPr>
        <p:spPr/>
        <p:txBody>
          <a:bodyPr/>
          <a:lstStyle/>
          <a:p>
            <a:r>
              <a:rPr lang="en-US" dirty="0" err="1"/>
              <a:t>Xpath</a:t>
            </a:r>
            <a:r>
              <a:rPr lang="en-US" dirty="0"/>
              <a:t> Exercise 4</a:t>
            </a:r>
          </a:p>
        </p:txBody>
      </p:sp>
      <p:sp>
        <p:nvSpPr>
          <p:cNvPr id="3" name="Content Placeholder 2">
            <a:extLst>
              <a:ext uri="{FF2B5EF4-FFF2-40B4-BE49-F238E27FC236}">
                <a16:creationId xmlns:a16="http://schemas.microsoft.com/office/drawing/2014/main" id="{C7AAEA79-C4E2-C8CD-290F-FDDAAB2C7D86}"/>
              </a:ext>
            </a:extLst>
          </p:cNvPr>
          <p:cNvSpPr>
            <a:spLocks noGrp="1"/>
          </p:cNvSpPr>
          <p:nvPr>
            <p:ph sz="quarter" idx="13"/>
          </p:nvPr>
        </p:nvSpPr>
        <p:spPr/>
        <p:txBody>
          <a:bodyPr/>
          <a:lstStyle/>
          <a:p>
            <a:r>
              <a:rPr lang="en-US" dirty="0"/>
              <a:t>What are the distinct &lt;</a:t>
            </a:r>
            <a:r>
              <a:rPr lang="en-US" dirty="0" err="1"/>
              <a:t>placeName</a:t>
            </a:r>
            <a:r>
              <a:rPr lang="en-US" dirty="0"/>
              <a:t>&gt; elements in this document? </a:t>
            </a:r>
          </a:p>
          <a:p>
            <a:r>
              <a:rPr lang="en-US" dirty="0"/>
              <a:t>How many of those &lt;</a:t>
            </a:r>
            <a:r>
              <a:rPr lang="en-US" dirty="0" err="1"/>
              <a:t>placeName</a:t>
            </a:r>
            <a:r>
              <a:rPr lang="en-US" dirty="0"/>
              <a:t>&gt; elements are cities? </a:t>
            </a:r>
          </a:p>
          <a:p>
            <a:r>
              <a:rPr lang="en-US" dirty="0"/>
              <a:t>How many distinct cities are mentioned in the entire text? </a:t>
            </a:r>
          </a:p>
          <a:p>
            <a:r>
              <a:rPr lang="en-US" dirty="0"/>
              <a:t>How many distinct cities are mentioned just in chapter 1? What are they?</a:t>
            </a:r>
          </a:p>
          <a:p>
            <a:endParaRPr lang="en-US" dirty="0"/>
          </a:p>
        </p:txBody>
      </p:sp>
      <p:sp>
        <p:nvSpPr>
          <p:cNvPr id="6" name="Slide Number Placeholder 5">
            <a:extLst>
              <a:ext uri="{FF2B5EF4-FFF2-40B4-BE49-F238E27FC236}">
                <a16:creationId xmlns:a16="http://schemas.microsoft.com/office/drawing/2014/main" id="{DA2AC036-5661-FAB9-4352-97F244B9B610}"/>
              </a:ext>
            </a:extLst>
          </p:cNvPr>
          <p:cNvSpPr>
            <a:spLocks noGrp="1"/>
          </p:cNvSpPr>
          <p:nvPr>
            <p:ph type="sldNum" sz="quarter" idx="12"/>
          </p:nvPr>
        </p:nvSpPr>
        <p:spPr/>
        <p:txBody>
          <a:bodyPr/>
          <a:lstStyle/>
          <a:p>
            <a:fld id="{0303F77D-1BEF-481A-B8C1-15974ED46EB7}" type="slidenum">
              <a:rPr lang="en-US" smtClean="0"/>
              <a:t>32</a:t>
            </a:fld>
            <a:endParaRPr lang="en-US"/>
          </a:p>
        </p:txBody>
      </p:sp>
    </p:spTree>
    <p:extLst>
      <p:ext uri="{BB962C8B-B14F-4D97-AF65-F5344CB8AC3E}">
        <p14:creationId xmlns:p14="http://schemas.microsoft.com/office/powerpoint/2010/main" val="2269933648"/>
      </p:ext>
    </p:extLst>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104779-97B3-7D1F-0BED-2BBA7F7FD8C5}"/>
              </a:ext>
            </a:extLst>
          </p:cNvPr>
          <p:cNvSpPr>
            <a:spLocks noGrp="1"/>
          </p:cNvSpPr>
          <p:nvPr>
            <p:ph type="title"/>
          </p:nvPr>
        </p:nvSpPr>
        <p:spPr/>
        <p:txBody>
          <a:bodyPr/>
          <a:lstStyle/>
          <a:p>
            <a:r>
              <a:rPr lang="en-US" dirty="0"/>
              <a:t>Exercise 4 Answers</a:t>
            </a:r>
          </a:p>
        </p:txBody>
      </p:sp>
      <p:sp>
        <p:nvSpPr>
          <p:cNvPr id="3" name="Content Placeholder 2">
            <a:extLst>
              <a:ext uri="{FF2B5EF4-FFF2-40B4-BE49-F238E27FC236}">
                <a16:creationId xmlns:a16="http://schemas.microsoft.com/office/drawing/2014/main" id="{29F7071C-8F0F-2E4F-DD44-B805C8D8E937}"/>
              </a:ext>
            </a:extLst>
          </p:cNvPr>
          <p:cNvSpPr>
            <a:spLocks noGrp="1"/>
          </p:cNvSpPr>
          <p:nvPr>
            <p:ph sz="quarter" idx="13"/>
          </p:nvPr>
        </p:nvSpPr>
        <p:spPr/>
        <p:txBody>
          <a:bodyPr/>
          <a:lstStyle/>
          <a:p>
            <a:r>
              <a:rPr lang="en-US" i="1" dirty="0">
                <a:solidFill>
                  <a:srgbClr val="8BD68B"/>
                </a:solidFill>
                <a:effectLst/>
                <a:latin typeface="Helvetica" pitchFamily="2" charset="0"/>
              </a:rPr>
              <a:t>distinct-values</a:t>
            </a:r>
            <a:r>
              <a:rPr lang="en-US" dirty="0">
                <a:effectLst/>
                <a:latin typeface="Helvetica" pitchFamily="2" charset="0"/>
              </a:rPr>
              <a:t>(//</a:t>
            </a:r>
            <a:r>
              <a:rPr lang="en-US" b="1" dirty="0" err="1">
                <a:solidFill>
                  <a:srgbClr val="59C7FF"/>
                </a:solidFill>
                <a:effectLst/>
                <a:latin typeface="Helvetica" pitchFamily="2" charset="0"/>
              </a:rPr>
              <a:t>placeName</a:t>
            </a:r>
            <a:r>
              <a:rPr lang="en-US" dirty="0">
                <a:effectLst/>
                <a:latin typeface="Helvetica" pitchFamily="2" charset="0"/>
              </a:rPr>
              <a:t>)</a:t>
            </a:r>
          </a:p>
          <a:p>
            <a:r>
              <a:rPr lang="en-US" i="1" dirty="0">
                <a:solidFill>
                  <a:srgbClr val="8BD68B"/>
                </a:solidFill>
                <a:effectLst/>
                <a:latin typeface="Helvetica" pitchFamily="2" charset="0"/>
              </a:rPr>
              <a:t>count</a:t>
            </a:r>
            <a:r>
              <a:rPr lang="en-US" dirty="0">
                <a:effectLst/>
                <a:latin typeface="Helvetica" pitchFamily="2" charset="0"/>
              </a:rPr>
              <a:t>(//</a:t>
            </a:r>
            <a:r>
              <a:rPr lang="en-US" b="1" dirty="0" err="1">
                <a:solidFill>
                  <a:srgbClr val="59C7FF"/>
                </a:solidFill>
                <a:effectLst/>
                <a:latin typeface="Helvetica" pitchFamily="2" charset="0"/>
              </a:rPr>
              <a:t>placeName</a:t>
            </a:r>
            <a:r>
              <a:rPr lang="en-US" dirty="0">
                <a:effectLst/>
                <a:latin typeface="Helvetica" pitchFamily="2" charset="0"/>
              </a:rPr>
              <a:t>[</a:t>
            </a:r>
            <a:r>
              <a:rPr lang="en-US" b="1" i="1" dirty="0">
                <a:solidFill>
                  <a:srgbClr val="F08246"/>
                </a:solidFill>
                <a:effectLst/>
                <a:latin typeface="Helvetica" pitchFamily="2" charset="0"/>
              </a:rPr>
              <a:t>@type</a:t>
            </a:r>
            <a:r>
              <a:rPr lang="en-US" dirty="0">
                <a:effectLst/>
                <a:latin typeface="Helvetica" pitchFamily="2" charset="0"/>
              </a:rPr>
              <a:t>=</a:t>
            </a:r>
            <a:r>
              <a:rPr lang="en-US" dirty="0">
                <a:solidFill>
                  <a:srgbClr val="A3A3FF"/>
                </a:solidFill>
                <a:effectLst/>
                <a:latin typeface="Helvetica" pitchFamily="2" charset="0"/>
              </a:rPr>
              <a:t>"city"</a:t>
            </a:r>
            <a:r>
              <a:rPr lang="en-US" dirty="0">
                <a:effectLst/>
                <a:latin typeface="Helvetica" pitchFamily="2" charset="0"/>
              </a:rPr>
              <a:t>])</a:t>
            </a:r>
          </a:p>
          <a:p>
            <a:r>
              <a:rPr lang="en-US" i="1" dirty="0">
                <a:solidFill>
                  <a:srgbClr val="8BD68B"/>
                </a:solidFill>
                <a:effectLst/>
                <a:latin typeface="Helvetica" pitchFamily="2" charset="0"/>
              </a:rPr>
              <a:t>distinct-values</a:t>
            </a:r>
            <a:r>
              <a:rPr lang="en-US" dirty="0">
                <a:effectLst/>
                <a:latin typeface="Helvetica" pitchFamily="2" charset="0"/>
              </a:rPr>
              <a:t>(//</a:t>
            </a:r>
            <a:r>
              <a:rPr lang="en-US" b="1" dirty="0" err="1">
                <a:solidFill>
                  <a:srgbClr val="59C7FF"/>
                </a:solidFill>
                <a:effectLst/>
                <a:latin typeface="Helvetica" pitchFamily="2" charset="0"/>
              </a:rPr>
              <a:t>placeName</a:t>
            </a:r>
            <a:r>
              <a:rPr lang="en-US" dirty="0">
                <a:effectLst/>
                <a:latin typeface="Helvetica" pitchFamily="2" charset="0"/>
              </a:rPr>
              <a:t>[</a:t>
            </a:r>
            <a:r>
              <a:rPr lang="en-US" b="1" i="1" dirty="0">
                <a:solidFill>
                  <a:srgbClr val="F08246"/>
                </a:solidFill>
                <a:effectLst/>
                <a:latin typeface="Helvetica" pitchFamily="2" charset="0"/>
              </a:rPr>
              <a:t>@type</a:t>
            </a:r>
            <a:r>
              <a:rPr lang="en-US" dirty="0">
                <a:effectLst/>
                <a:latin typeface="Helvetica" pitchFamily="2" charset="0"/>
              </a:rPr>
              <a:t>=</a:t>
            </a:r>
            <a:r>
              <a:rPr lang="en-US" dirty="0">
                <a:solidFill>
                  <a:srgbClr val="A3A3FF"/>
                </a:solidFill>
                <a:effectLst/>
                <a:latin typeface="Helvetica" pitchFamily="2" charset="0"/>
              </a:rPr>
              <a:t>"city"</a:t>
            </a:r>
            <a:r>
              <a:rPr lang="en-US" dirty="0">
                <a:effectLst/>
                <a:latin typeface="Helvetica" pitchFamily="2" charset="0"/>
              </a:rPr>
              <a:t>])</a:t>
            </a:r>
          </a:p>
          <a:p>
            <a:r>
              <a:rPr lang="en-US" i="1" dirty="0">
                <a:solidFill>
                  <a:srgbClr val="8BD68B"/>
                </a:solidFill>
                <a:effectLst/>
                <a:latin typeface="Helvetica" pitchFamily="2" charset="0"/>
              </a:rPr>
              <a:t>distinct-values</a:t>
            </a:r>
            <a:r>
              <a:rPr lang="en-US" dirty="0">
                <a:effectLst/>
                <a:latin typeface="Helvetica" pitchFamily="2" charset="0"/>
              </a:rPr>
              <a:t>(//</a:t>
            </a:r>
            <a:r>
              <a:rPr lang="en-US" b="1" dirty="0">
                <a:solidFill>
                  <a:srgbClr val="59C7FF"/>
                </a:solidFill>
                <a:effectLst/>
                <a:latin typeface="Helvetica" pitchFamily="2" charset="0"/>
              </a:rPr>
              <a:t>body</a:t>
            </a:r>
            <a:r>
              <a:rPr lang="en-US" dirty="0">
                <a:effectLst/>
                <a:latin typeface="Helvetica" pitchFamily="2" charset="0"/>
              </a:rPr>
              <a:t>/</a:t>
            </a:r>
            <a:r>
              <a:rPr lang="en-US" b="1" dirty="0">
                <a:solidFill>
                  <a:srgbClr val="59C7FF"/>
                </a:solidFill>
                <a:effectLst/>
                <a:latin typeface="Helvetica" pitchFamily="2" charset="0"/>
              </a:rPr>
              <a:t>div</a:t>
            </a:r>
            <a:r>
              <a:rPr lang="en-US" dirty="0">
                <a:effectLst/>
                <a:latin typeface="Helvetica" pitchFamily="2" charset="0"/>
              </a:rPr>
              <a:t>[</a:t>
            </a:r>
            <a:r>
              <a:rPr lang="en-US" dirty="0">
                <a:solidFill>
                  <a:srgbClr val="CDCDCD"/>
                </a:solidFill>
                <a:effectLst/>
                <a:latin typeface="Helvetica" pitchFamily="2" charset="0"/>
              </a:rPr>
              <a:t>1</a:t>
            </a:r>
            <a:r>
              <a:rPr lang="en-US" dirty="0">
                <a:effectLst/>
                <a:latin typeface="Helvetica" pitchFamily="2" charset="0"/>
              </a:rPr>
              <a:t>]//</a:t>
            </a:r>
            <a:r>
              <a:rPr lang="en-US" b="1" dirty="0" err="1">
                <a:solidFill>
                  <a:srgbClr val="59C7FF"/>
                </a:solidFill>
                <a:effectLst/>
                <a:latin typeface="Helvetica" pitchFamily="2" charset="0"/>
              </a:rPr>
              <a:t>placeName</a:t>
            </a:r>
            <a:r>
              <a:rPr lang="en-US" dirty="0">
                <a:effectLst/>
                <a:latin typeface="Helvetica" pitchFamily="2" charset="0"/>
              </a:rPr>
              <a:t>[</a:t>
            </a:r>
            <a:r>
              <a:rPr lang="en-US" b="1" i="1" dirty="0">
                <a:solidFill>
                  <a:srgbClr val="F08246"/>
                </a:solidFill>
                <a:effectLst/>
                <a:latin typeface="Helvetica" pitchFamily="2" charset="0"/>
              </a:rPr>
              <a:t>@type</a:t>
            </a:r>
            <a:r>
              <a:rPr lang="en-US" dirty="0">
                <a:effectLst/>
                <a:latin typeface="Helvetica" pitchFamily="2" charset="0"/>
              </a:rPr>
              <a:t>=</a:t>
            </a:r>
            <a:r>
              <a:rPr lang="en-US" dirty="0">
                <a:solidFill>
                  <a:srgbClr val="A3A3FF"/>
                </a:solidFill>
                <a:effectLst/>
                <a:latin typeface="Helvetica" pitchFamily="2" charset="0"/>
              </a:rPr>
              <a:t>"city"</a:t>
            </a:r>
            <a:r>
              <a:rPr lang="en-US" dirty="0">
                <a:effectLst/>
                <a:latin typeface="Helvetica" pitchFamily="2" charset="0"/>
              </a:rPr>
              <a:t>])</a:t>
            </a:r>
          </a:p>
          <a:p>
            <a:endParaRPr lang="en-US" dirty="0">
              <a:effectLst/>
              <a:latin typeface="Helvetica" pitchFamily="2" charset="0"/>
            </a:endParaRPr>
          </a:p>
          <a:p>
            <a:endParaRPr lang="en-US" dirty="0">
              <a:effectLst/>
              <a:latin typeface="Helvetica" pitchFamily="2" charset="0"/>
            </a:endParaRPr>
          </a:p>
          <a:p>
            <a:endParaRPr lang="en-US" dirty="0">
              <a:effectLst/>
              <a:latin typeface="Helvetica" pitchFamily="2" charset="0"/>
            </a:endParaRPr>
          </a:p>
          <a:p>
            <a:endParaRPr lang="en-US" dirty="0"/>
          </a:p>
        </p:txBody>
      </p:sp>
      <p:sp>
        <p:nvSpPr>
          <p:cNvPr id="6" name="Slide Number Placeholder 5">
            <a:extLst>
              <a:ext uri="{FF2B5EF4-FFF2-40B4-BE49-F238E27FC236}">
                <a16:creationId xmlns:a16="http://schemas.microsoft.com/office/drawing/2014/main" id="{08E51A74-C233-C96C-B65F-6942A0918685}"/>
              </a:ext>
            </a:extLst>
          </p:cNvPr>
          <p:cNvSpPr>
            <a:spLocks noGrp="1"/>
          </p:cNvSpPr>
          <p:nvPr>
            <p:ph type="sldNum" sz="quarter" idx="12"/>
          </p:nvPr>
        </p:nvSpPr>
        <p:spPr/>
        <p:txBody>
          <a:bodyPr/>
          <a:lstStyle/>
          <a:p>
            <a:fld id="{0303F77D-1BEF-481A-B8C1-15974ED46EB7}" type="slidenum">
              <a:rPr lang="en-US" smtClean="0"/>
              <a:t>33</a:t>
            </a:fld>
            <a:endParaRPr lang="en-US"/>
          </a:p>
        </p:txBody>
      </p:sp>
    </p:spTree>
    <p:extLst>
      <p:ext uri="{BB962C8B-B14F-4D97-AF65-F5344CB8AC3E}">
        <p14:creationId xmlns:p14="http://schemas.microsoft.com/office/powerpoint/2010/main" val="732778418"/>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cxnSp>
        <p:nvCxnSpPr>
          <p:cNvPr id="12" name="Straight Connector 11">
            <a:extLst>
              <a:ext uri="{FF2B5EF4-FFF2-40B4-BE49-F238E27FC236}">
                <a16:creationId xmlns:a16="http://schemas.microsoft.com/office/drawing/2014/main" id="{F64F9B95-9045-48D2-B9F3-2927E98F54AA}"/>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723900"/>
            <a:ext cx="10591800" cy="0"/>
          </a:xfrm>
          <a:prstGeom prst="line">
            <a:avLst/>
          </a:prstGeom>
          <a:ln w="44450">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4" name="Straight Connector 13">
            <a:extLst>
              <a:ext uri="{FF2B5EF4-FFF2-40B4-BE49-F238E27FC236}">
                <a16:creationId xmlns:a16="http://schemas.microsoft.com/office/drawing/2014/main" id="{085AA86F-6A4D-4BCB-A045-D992CDC2959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800100" y="6142781"/>
            <a:ext cx="10591800" cy="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useBgFill="1">
        <p:nvSpPr>
          <p:cNvPr id="16" name="Rectangle 15">
            <a:extLst>
              <a:ext uri="{FF2B5EF4-FFF2-40B4-BE49-F238E27FC236}">
                <a16:creationId xmlns:a16="http://schemas.microsoft.com/office/drawing/2014/main" id="{F68B2C62-7648-4430-90D5-AE0F252AF11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AC7B4C3-DCFA-1CC3-34FE-141A16C29DCA}"/>
              </a:ext>
            </a:extLst>
          </p:cNvPr>
          <p:cNvSpPr>
            <a:spLocks noGrp="1"/>
          </p:cNvSpPr>
          <p:nvPr>
            <p:ph type="title"/>
          </p:nvPr>
        </p:nvSpPr>
        <p:spPr>
          <a:xfrm>
            <a:off x="695324" y="609601"/>
            <a:ext cx="2174875" cy="4488878"/>
          </a:xfrm>
        </p:spPr>
        <p:txBody>
          <a:bodyPr vert="horz" lIns="91440" tIns="45720" rIns="91440" bIns="45720" rtlCol="0" anchor="t">
            <a:normAutofit/>
          </a:bodyPr>
          <a:lstStyle/>
          <a:p>
            <a:pPr algn="l"/>
            <a:r>
              <a:rPr lang="en-US" sz="3600" kern="1200" cap="all" spc="30" baseline="0" dirty="0">
                <a:solidFill>
                  <a:schemeClr val="tx1"/>
                </a:solidFill>
                <a:latin typeface="+mj-lt"/>
                <a:ea typeface="+mj-ea"/>
                <a:cs typeface="+mj-cs"/>
              </a:rPr>
              <a:t>Nodes</a:t>
            </a:r>
          </a:p>
        </p:txBody>
      </p:sp>
      <p:cxnSp>
        <p:nvCxnSpPr>
          <p:cNvPr id="18" name="Straight Connector 17">
            <a:extLst>
              <a:ext uri="{FF2B5EF4-FFF2-40B4-BE49-F238E27FC236}">
                <a16:creationId xmlns:a16="http://schemas.microsoft.com/office/drawing/2014/main" id="{E423DFCF-3B37-4389-873D-3308EBD44D88}"/>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3228265" y="723900"/>
            <a:ext cx="0" cy="5410200"/>
          </a:xfrm>
          <a:prstGeom prst="line">
            <a:avLst/>
          </a:prstGeom>
          <a:ln w="12700">
            <a:solidFill>
              <a:schemeClr val="tx1"/>
            </a:solidFill>
          </a:ln>
        </p:spPr>
        <p:style>
          <a:lnRef idx="1">
            <a:schemeClr val="accent1"/>
          </a:lnRef>
          <a:fillRef idx="0">
            <a:schemeClr val="accent1"/>
          </a:fillRef>
          <a:effectRef idx="0">
            <a:schemeClr val="accent1"/>
          </a:effectRef>
          <a:fontRef idx="minor">
            <a:schemeClr val="tx1"/>
          </a:fontRef>
        </p:style>
      </p:cxnSp>
      <p:sp>
        <p:nvSpPr>
          <p:cNvPr id="6" name="Slide Number Placeholder 5">
            <a:extLst>
              <a:ext uri="{FF2B5EF4-FFF2-40B4-BE49-F238E27FC236}">
                <a16:creationId xmlns:a16="http://schemas.microsoft.com/office/drawing/2014/main" id="{05ED4149-9A80-730B-ED18-B43D40BA631E}"/>
              </a:ext>
            </a:extLst>
          </p:cNvPr>
          <p:cNvSpPr>
            <a:spLocks noGrp="1"/>
          </p:cNvSpPr>
          <p:nvPr>
            <p:ph type="sldNum" sz="quarter" idx="12"/>
          </p:nvPr>
        </p:nvSpPr>
        <p:spPr>
          <a:xfrm>
            <a:off x="10919012" y="6356350"/>
            <a:ext cx="672354" cy="365125"/>
          </a:xfrm>
        </p:spPr>
        <p:txBody>
          <a:bodyPr vert="horz" lIns="91440" tIns="45720" rIns="91440" bIns="45720" rtlCol="0" anchor="ctr">
            <a:normAutofit/>
          </a:bodyPr>
          <a:lstStyle/>
          <a:p>
            <a:pPr>
              <a:lnSpc>
                <a:spcPct val="90000"/>
              </a:lnSpc>
              <a:spcAft>
                <a:spcPts val="600"/>
              </a:spcAft>
            </a:pPr>
            <a:fld id="{0303F77D-1BEF-481A-B8C1-15974ED46EB7}" type="slidenum">
              <a:rPr lang="en-US" smtClean="0"/>
              <a:pPr>
                <a:lnSpc>
                  <a:spcPct val="90000"/>
                </a:lnSpc>
                <a:spcAft>
                  <a:spcPts val="600"/>
                </a:spcAft>
              </a:pPr>
              <a:t>4</a:t>
            </a:fld>
            <a:endParaRPr lang="en-US"/>
          </a:p>
        </p:txBody>
      </p:sp>
      <p:graphicFrame>
        <p:nvGraphicFramePr>
          <p:cNvPr id="8" name="Content Placeholder 2">
            <a:extLst>
              <a:ext uri="{FF2B5EF4-FFF2-40B4-BE49-F238E27FC236}">
                <a16:creationId xmlns:a16="http://schemas.microsoft.com/office/drawing/2014/main" id="{BC14B849-E19E-8CC7-1F4B-0C607BCD040F}"/>
              </a:ext>
            </a:extLst>
          </p:cNvPr>
          <p:cNvGraphicFramePr>
            <a:graphicFrameLocks noGrp="1"/>
          </p:cNvGraphicFramePr>
          <p:nvPr>
            <p:ph sz="quarter" idx="13"/>
            <p:extLst>
              <p:ext uri="{D42A27DB-BD31-4B8C-83A1-F6EECF244321}">
                <p14:modId xmlns:p14="http://schemas.microsoft.com/office/powerpoint/2010/main" val="2512799222"/>
              </p:ext>
            </p:extLst>
          </p:nvPr>
        </p:nvGraphicFramePr>
        <p:xfrm>
          <a:off x="3987800" y="723900"/>
          <a:ext cx="7442201" cy="5400284"/>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
        <p:nvSpPr>
          <p:cNvPr id="7" name="TextBox 6">
            <a:extLst>
              <a:ext uri="{FF2B5EF4-FFF2-40B4-BE49-F238E27FC236}">
                <a16:creationId xmlns:a16="http://schemas.microsoft.com/office/drawing/2014/main" id="{5573BE0E-89AF-098F-A0B8-0248710D2EB1}"/>
              </a:ext>
            </a:extLst>
          </p:cNvPr>
          <p:cNvSpPr txBox="1"/>
          <p:nvPr/>
        </p:nvSpPr>
        <p:spPr>
          <a:xfrm>
            <a:off x="446158" y="1537378"/>
            <a:ext cx="2779643" cy="923330"/>
          </a:xfrm>
          <a:prstGeom prst="rect">
            <a:avLst/>
          </a:prstGeom>
          <a:noFill/>
        </p:spPr>
        <p:txBody>
          <a:bodyPr wrap="square" rtlCol="0">
            <a:spAutoFit/>
          </a:bodyPr>
          <a:lstStyle/>
          <a:p>
            <a:r>
              <a:rPr lang="en-US" dirty="0"/>
              <a:t>An implied root-level node. Contains everything, including the root node.</a:t>
            </a:r>
          </a:p>
        </p:txBody>
      </p:sp>
      <p:graphicFrame>
        <p:nvGraphicFramePr>
          <p:cNvPr id="10" name="Table 14">
            <a:extLst>
              <a:ext uri="{FF2B5EF4-FFF2-40B4-BE49-F238E27FC236}">
                <a16:creationId xmlns:a16="http://schemas.microsoft.com/office/drawing/2014/main" id="{54A34270-935E-8860-FEF3-F718809F100D}"/>
              </a:ext>
            </a:extLst>
          </p:cNvPr>
          <p:cNvGraphicFramePr>
            <a:graphicFrameLocks noGrp="1"/>
          </p:cNvGraphicFramePr>
          <p:nvPr>
            <p:extLst>
              <p:ext uri="{D42A27DB-BD31-4B8C-83A1-F6EECF244321}">
                <p14:modId xmlns:p14="http://schemas.microsoft.com/office/powerpoint/2010/main" val="3953555999"/>
              </p:ext>
            </p:extLst>
          </p:nvPr>
        </p:nvGraphicFramePr>
        <p:xfrm>
          <a:off x="6040596" y="715217"/>
          <a:ext cx="5436706" cy="5365543"/>
        </p:xfrm>
        <a:graphic>
          <a:graphicData uri="http://schemas.openxmlformats.org/drawingml/2006/table">
            <a:tbl>
              <a:tblPr firstRow="1" bandRow="1">
                <a:tableStyleId>{5C22544A-7EE6-4342-B048-85BDC9FD1C3A}</a:tableStyleId>
              </a:tblPr>
              <a:tblGrid>
                <a:gridCol w="2730726">
                  <a:extLst>
                    <a:ext uri="{9D8B030D-6E8A-4147-A177-3AD203B41FA5}">
                      <a16:colId xmlns:a16="http://schemas.microsoft.com/office/drawing/2014/main" val="2300711420"/>
                    </a:ext>
                  </a:extLst>
                </a:gridCol>
                <a:gridCol w="2705980">
                  <a:extLst>
                    <a:ext uri="{9D8B030D-6E8A-4147-A177-3AD203B41FA5}">
                      <a16:colId xmlns:a16="http://schemas.microsoft.com/office/drawing/2014/main" val="2107959156"/>
                    </a:ext>
                  </a:extLst>
                </a:gridCol>
              </a:tblGrid>
              <a:tr h="900842">
                <a:tc>
                  <a:txBody>
                    <a:bodyPr/>
                    <a:lstStyle/>
                    <a:p>
                      <a:r>
                        <a:rPr lang="en-US" sz="1600" b="0" dirty="0">
                          <a:solidFill>
                            <a:schemeClr val="tx1"/>
                          </a:solidFill>
                          <a:latin typeface="+mn-lt"/>
                        </a:rPr>
                        <a:t>An implied root-level node. Contains everything, including the root node.</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endParaRPr lang="en-US" sz="1600" b="0"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722287223"/>
                  </a:ext>
                </a:extLst>
              </a:tr>
              <a:tr h="898541">
                <a:tc>
                  <a:txBody>
                    <a:bodyPr/>
                    <a:lstStyle/>
                    <a:p>
                      <a:r>
                        <a:rPr lang="en-US" sz="1600" b="0" dirty="0">
                          <a:solidFill>
                            <a:schemeClr val="tx1"/>
                          </a:solidFill>
                          <a:latin typeface="+mn-lt"/>
                        </a:rPr>
                        <a:t>The topmost element of a document. Contains all other parts of a document.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dirty="0"/>
                        <a:t>&lt;TEI&gt;</a:t>
                      </a:r>
                    </a:p>
                    <a:p>
                      <a:r>
                        <a:rPr lang="en-US" sz="1600" dirty="0"/>
                        <a:t>&lt;html&gt;</a:t>
                      </a:r>
                    </a:p>
                    <a:p>
                      <a:endParaRPr lang="en-US" sz="1600" b="0"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509600214"/>
                  </a:ext>
                </a:extLst>
              </a:tr>
              <a:tr h="910663">
                <a:tc>
                  <a:txBody>
                    <a:bodyPr/>
                    <a:lstStyle/>
                    <a:p>
                      <a:r>
                        <a:rPr lang="en-US" sz="1600" b="0" dirty="0">
                          <a:solidFill>
                            <a:schemeClr val="tx1"/>
                          </a:solidFill>
                          <a:latin typeface="+mn-lt"/>
                        </a:rPr>
                        <a:t>The name for a structure to be coded</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&lt;body&gt; &lt;div&gt; &lt;pb/&gt;</a:t>
                      </a:r>
                    </a:p>
                    <a:p>
                      <a:endParaRPr lang="en-US" sz="1600" b="0"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2828884686"/>
                  </a:ext>
                </a:extLst>
              </a:tr>
              <a:tr h="931126">
                <a:tc>
                  <a:txBody>
                    <a:bodyPr/>
                    <a:lstStyle/>
                    <a:p>
                      <a:r>
                        <a:rPr lang="en-US" sz="1600" b="0" dirty="0">
                          <a:solidFill>
                            <a:schemeClr val="tx1"/>
                          </a:solidFill>
                          <a:latin typeface="+mn-lt"/>
                        </a:rPr>
                        <a:t>Information about an element.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r>
                        <a:rPr lang="en-US" sz="1600" dirty="0"/>
                        <a:t>&lt;div </a:t>
                      </a:r>
                      <a:r>
                        <a:rPr lang="en-US" sz="1600" dirty="0">
                          <a:solidFill>
                            <a:srgbClr val="0070C0"/>
                          </a:solidFill>
                        </a:rPr>
                        <a:t>type=“chapter”</a:t>
                      </a:r>
                      <a:r>
                        <a:rPr lang="en-US" sz="1600" dirty="0"/>
                        <a:t>&gt;</a:t>
                      </a:r>
                    </a:p>
                    <a:p>
                      <a:r>
                        <a:rPr lang="en-US" sz="1600" dirty="0"/>
                        <a:t>&lt;name </a:t>
                      </a:r>
                      <a:r>
                        <a:rPr lang="en-US" sz="1600" dirty="0">
                          <a:solidFill>
                            <a:srgbClr val="0070C0"/>
                          </a:solidFill>
                        </a:rPr>
                        <a:t>ref=“p0002”</a:t>
                      </a:r>
                      <a:r>
                        <a:rPr lang="en-US" sz="1600" dirty="0"/>
                        <a:t>&gt;</a:t>
                      </a:r>
                      <a:endParaRPr lang="en-US" sz="1600" dirty="0">
                        <a:solidFill>
                          <a:srgbClr val="0070C0"/>
                        </a:solidFill>
                      </a:endParaRPr>
                    </a:p>
                    <a:p>
                      <a:endParaRPr lang="en-US" sz="1600" b="0"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1476541248"/>
                  </a:ext>
                </a:extLst>
              </a:tr>
              <a:tr h="901411">
                <a:tc>
                  <a:txBody>
                    <a:bodyPr/>
                    <a:lstStyle/>
                    <a:p>
                      <a:r>
                        <a:rPr lang="en-US" sz="1600" b="0" dirty="0">
                          <a:solidFill>
                            <a:schemeClr val="tx1"/>
                          </a:solidFill>
                          <a:latin typeface="+mn-lt"/>
                        </a:rPr>
                        <a:t>Textual data stored inside elements.</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t>&lt;l&gt;</a:t>
                      </a:r>
                      <a:r>
                        <a:rPr lang="en-US" sz="1600" dirty="0">
                          <a:solidFill>
                            <a:srgbClr val="0070C0"/>
                          </a:solidFill>
                        </a:rPr>
                        <a:t>Lord, what fools these mortals be!</a:t>
                      </a:r>
                      <a:r>
                        <a:rPr lang="en-US" sz="1600" dirty="0"/>
                        <a:t>&lt;/l&gt;</a:t>
                      </a:r>
                      <a:endParaRPr lang="en-US" sz="1600" dirty="0">
                        <a:solidFill>
                          <a:srgbClr val="0070C0"/>
                        </a:solidFill>
                      </a:endParaRPr>
                    </a:p>
                    <a:p>
                      <a:endParaRPr lang="en-US" sz="1600" b="0"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748183157"/>
                  </a:ext>
                </a:extLst>
              </a:tr>
              <a:tr h="771515">
                <a:tc>
                  <a:txBody>
                    <a:bodyPr/>
                    <a:lstStyle/>
                    <a:p>
                      <a:r>
                        <a:rPr lang="en-US" sz="1600" b="0" dirty="0">
                          <a:solidFill>
                            <a:schemeClr val="tx1"/>
                          </a:solidFill>
                          <a:latin typeface="+mn-lt"/>
                        </a:rPr>
                        <a:t>Notes that are not processed when reading an XML document.</a:t>
                      </a: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tc>
                  <a:txBody>
                    <a:bodyPr/>
                    <a:lstStyle/>
                    <a:p>
                      <a:pPr marL="0" marR="0" lvl="0" indent="0" algn="l" defTabSz="914400" rtl="0" eaLnBrk="1" fontAlgn="auto" latinLnBrk="0" hangingPunct="1">
                        <a:lnSpc>
                          <a:spcPct val="100000"/>
                        </a:lnSpc>
                        <a:spcBef>
                          <a:spcPts val="0"/>
                        </a:spcBef>
                        <a:spcAft>
                          <a:spcPts val="0"/>
                        </a:spcAft>
                        <a:buClrTx/>
                        <a:buSzTx/>
                        <a:buFontTx/>
                        <a:buNone/>
                        <a:tabLst/>
                        <a:defRPr/>
                      </a:pPr>
                      <a:r>
                        <a:rPr lang="en-US" sz="1600" dirty="0">
                          <a:solidFill>
                            <a:srgbClr val="0070C0"/>
                          </a:solidFill>
                        </a:rPr>
                        <a:t>&lt;!--Fix ref attributes throughout--&gt;</a:t>
                      </a:r>
                    </a:p>
                    <a:p>
                      <a:endParaRPr lang="en-US" sz="1600" b="0" dirty="0">
                        <a:solidFill>
                          <a:schemeClr val="tx1"/>
                        </a:solidFill>
                        <a:latin typeface="+mn-lt"/>
                      </a:endParaRPr>
                    </a:p>
                  </a:txBody>
                  <a:tcPr>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w="12700" cmpd="sng">
                      <a:noFill/>
                      <a:prstDash val="solid"/>
                    </a:lnTlToBr>
                    <a:lnBlToTr w="12700" cmpd="sng">
                      <a:noFill/>
                      <a:prstDash val="solid"/>
                    </a:lnBlToTr>
                    <a:noFill/>
                  </a:tcPr>
                </a:tc>
                <a:extLst>
                  <a:ext uri="{0D108BD9-81ED-4DB2-BD59-A6C34878D82A}">
                    <a16:rowId xmlns:a16="http://schemas.microsoft.com/office/drawing/2014/main" val="3589637148"/>
                  </a:ext>
                </a:extLst>
              </a:tr>
            </a:tbl>
          </a:graphicData>
        </a:graphic>
      </p:graphicFrame>
    </p:spTree>
    <p:extLst>
      <p:ext uri="{BB962C8B-B14F-4D97-AF65-F5344CB8AC3E}">
        <p14:creationId xmlns:p14="http://schemas.microsoft.com/office/powerpoint/2010/main" val="331039505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A6220E8-2102-D4EA-3DE9-16902B14E0E2}"/>
              </a:ext>
            </a:extLst>
          </p:cNvPr>
          <p:cNvSpPr>
            <a:spLocks noGrp="1"/>
          </p:cNvSpPr>
          <p:nvPr>
            <p:ph type="title"/>
          </p:nvPr>
        </p:nvSpPr>
        <p:spPr/>
        <p:txBody>
          <a:bodyPr/>
          <a:lstStyle/>
          <a:p>
            <a:r>
              <a:rPr lang="en-US" dirty="0"/>
              <a:t>XML Relationship Structure</a:t>
            </a:r>
          </a:p>
        </p:txBody>
      </p:sp>
      <p:sp>
        <p:nvSpPr>
          <p:cNvPr id="3" name="Text Placeholder 2">
            <a:extLst>
              <a:ext uri="{FF2B5EF4-FFF2-40B4-BE49-F238E27FC236}">
                <a16:creationId xmlns:a16="http://schemas.microsoft.com/office/drawing/2014/main" id="{BA74C39F-9271-A1CA-9348-67B648982DB5}"/>
              </a:ext>
            </a:extLst>
          </p:cNvPr>
          <p:cNvSpPr>
            <a:spLocks noGrp="1"/>
          </p:cNvSpPr>
          <p:nvPr>
            <p:ph type="body" sz="quarter" idx="15"/>
          </p:nvPr>
        </p:nvSpPr>
        <p:spPr/>
        <p:txBody>
          <a:bodyPr/>
          <a:lstStyle/>
          <a:p>
            <a:r>
              <a:rPr lang="en-US" dirty="0"/>
              <a:t>Relationships</a:t>
            </a:r>
          </a:p>
        </p:txBody>
      </p:sp>
      <p:sp>
        <p:nvSpPr>
          <p:cNvPr id="4" name="Content Placeholder 3">
            <a:extLst>
              <a:ext uri="{FF2B5EF4-FFF2-40B4-BE49-F238E27FC236}">
                <a16:creationId xmlns:a16="http://schemas.microsoft.com/office/drawing/2014/main" id="{0FDF0D7F-CBB9-762F-2263-7C573CC5F1CD}"/>
              </a:ext>
            </a:extLst>
          </p:cNvPr>
          <p:cNvSpPr>
            <a:spLocks noGrp="1"/>
          </p:cNvSpPr>
          <p:nvPr>
            <p:ph idx="1"/>
          </p:nvPr>
        </p:nvSpPr>
        <p:spPr/>
        <p:txBody>
          <a:bodyPr/>
          <a:lstStyle/>
          <a:p>
            <a:r>
              <a:rPr lang="en-US" dirty="0"/>
              <a:t>Ancestor</a:t>
            </a:r>
          </a:p>
          <a:p>
            <a:r>
              <a:rPr lang="en-US" dirty="0"/>
              <a:t>Parent</a:t>
            </a:r>
          </a:p>
          <a:p>
            <a:r>
              <a:rPr lang="en-US" dirty="0"/>
              <a:t>Descendant</a:t>
            </a:r>
          </a:p>
          <a:p>
            <a:r>
              <a:rPr lang="en-US" dirty="0"/>
              <a:t>Child</a:t>
            </a:r>
          </a:p>
          <a:p>
            <a:r>
              <a:rPr lang="en-US" dirty="0"/>
              <a:t>Sibling</a:t>
            </a:r>
          </a:p>
        </p:txBody>
      </p:sp>
      <p:sp>
        <p:nvSpPr>
          <p:cNvPr id="5" name="Text Placeholder 4">
            <a:extLst>
              <a:ext uri="{FF2B5EF4-FFF2-40B4-BE49-F238E27FC236}">
                <a16:creationId xmlns:a16="http://schemas.microsoft.com/office/drawing/2014/main" id="{A0C0442A-3708-F4D9-B9D9-2C4203C2904D}"/>
              </a:ext>
            </a:extLst>
          </p:cNvPr>
          <p:cNvSpPr>
            <a:spLocks noGrp="1"/>
          </p:cNvSpPr>
          <p:nvPr>
            <p:ph type="body" sz="quarter" idx="16"/>
          </p:nvPr>
        </p:nvSpPr>
        <p:spPr/>
        <p:txBody>
          <a:bodyPr/>
          <a:lstStyle/>
          <a:p>
            <a:r>
              <a:rPr lang="en-US" dirty="0"/>
              <a:t>Modifiers</a:t>
            </a:r>
          </a:p>
        </p:txBody>
      </p:sp>
      <p:sp>
        <p:nvSpPr>
          <p:cNvPr id="6" name="Content Placeholder 5">
            <a:extLst>
              <a:ext uri="{FF2B5EF4-FFF2-40B4-BE49-F238E27FC236}">
                <a16:creationId xmlns:a16="http://schemas.microsoft.com/office/drawing/2014/main" id="{A719F09C-6BAB-7F82-7B51-05171067011F}"/>
              </a:ext>
            </a:extLst>
          </p:cNvPr>
          <p:cNvSpPr>
            <a:spLocks noGrp="1"/>
          </p:cNvSpPr>
          <p:nvPr>
            <p:ph idx="13"/>
          </p:nvPr>
        </p:nvSpPr>
        <p:spPr/>
        <p:txBody>
          <a:bodyPr/>
          <a:lstStyle/>
          <a:p>
            <a:r>
              <a:rPr lang="en-US" dirty="0"/>
              <a:t>-or-self</a:t>
            </a:r>
          </a:p>
          <a:p>
            <a:r>
              <a:rPr lang="en-US" dirty="0"/>
              <a:t>following-</a:t>
            </a:r>
          </a:p>
          <a:p>
            <a:r>
              <a:rPr lang="en-US" dirty="0"/>
              <a:t>preceding-</a:t>
            </a:r>
          </a:p>
        </p:txBody>
      </p:sp>
      <p:sp>
        <p:nvSpPr>
          <p:cNvPr id="9" name="Slide Number Placeholder 8">
            <a:extLst>
              <a:ext uri="{FF2B5EF4-FFF2-40B4-BE49-F238E27FC236}">
                <a16:creationId xmlns:a16="http://schemas.microsoft.com/office/drawing/2014/main" id="{860A45ED-A9D5-AE4D-7BDA-0D5ECE89AB24}"/>
              </a:ext>
            </a:extLst>
          </p:cNvPr>
          <p:cNvSpPr>
            <a:spLocks noGrp="1"/>
          </p:cNvSpPr>
          <p:nvPr>
            <p:ph type="sldNum" sz="quarter" idx="12"/>
          </p:nvPr>
        </p:nvSpPr>
        <p:spPr/>
        <p:txBody>
          <a:bodyPr/>
          <a:lstStyle/>
          <a:p>
            <a:fld id="{E30AF5A0-43BB-4336-8627-9123B9144D80}" type="slidenum">
              <a:rPr lang="en-US" smtClean="0"/>
              <a:t>5</a:t>
            </a:fld>
            <a:endParaRPr lang="en-US"/>
          </a:p>
        </p:txBody>
      </p:sp>
    </p:spTree>
    <p:extLst>
      <p:ext uri="{BB962C8B-B14F-4D97-AF65-F5344CB8AC3E}">
        <p14:creationId xmlns:p14="http://schemas.microsoft.com/office/powerpoint/2010/main" val="332177396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93DE1CC-6621-11F5-F7A1-BDB0EE11A389}"/>
              </a:ext>
            </a:extLst>
          </p:cNvPr>
          <p:cNvSpPr>
            <a:spLocks noGrp="1"/>
          </p:cNvSpPr>
          <p:nvPr>
            <p:ph type="title"/>
          </p:nvPr>
        </p:nvSpPr>
        <p:spPr/>
        <p:txBody>
          <a:bodyPr/>
          <a:lstStyle/>
          <a:p>
            <a:r>
              <a:rPr lang="en-US" dirty="0"/>
              <a:t>Processing Instructions and Namespaces</a:t>
            </a:r>
          </a:p>
        </p:txBody>
      </p:sp>
      <p:sp>
        <p:nvSpPr>
          <p:cNvPr id="3" name="Content Placeholder 2">
            <a:extLst>
              <a:ext uri="{FF2B5EF4-FFF2-40B4-BE49-F238E27FC236}">
                <a16:creationId xmlns:a16="http://schemas.microsoft.com/office/drawing/2014/main" id="{6246CD61-F678-312B-8F5B-0687802D7A16}"/>
              </a:ext>
            </a:extLst>
          </p:cNvPr>
          <p:cNvSpPr>
            <a:spLocks noGrp="1"/>
          </p:cNvSpPr>
          <p:nvPr>
            <p:ph sz="quarter" idx="13"/>
          </p:nvPr>
        </p:nvSpPr>
        <p:spPr>
          <a:xfrm>
            <a:off x="1335088" y="1995488"/>
            <a:ext cx="10621686" cy="4360862"/>
          </a:xfrm>
        </p:spPr>
        <p:txBody>
          <a:bodyPr/>
          <a:lstStyle/>
          <a:p>
            <a:r>
              <a:rPr lang="en-US" sz="1600" dirty="0">
                <a:solidFill>
                  <a:srgbClr val="BC79E5"/>
                </a:solidFill>
                <a:effectLst/>
              </a:rPr>
              <a:t>&lt;?xml version="1.0" encoding="UTF-8"?&gt;</a:t>
            </a:r>
          </a:p>
          <a:p>
            <a:pPr marL="285750" indent="-285750">
              <a:buFont typeface="Arial" panose="020B0604020202020204" pitchFamily="34" charset="0"/>
              <a:buChar char="•"/>
            </a:pPr>
            <a:r>
              <a:rPr lang="en-US" sz="1600" dirty="0"/>
              <a:t>XML declaration. This is a processing instruction that identifies the type of document as XML. The version number specifies which version of XML is being used, while the encoding attribute determines which encoding character set is used. UTF-8 is a good default. </a:t>
            </a:r>
          </a:p>
          <a:p>
            <a:r>
              <a:rPr lang="en-US" sz="1400" dirty="0">
                <a:solidFill>
                  <a:srgbClr val="D38CFF"/>
                </a:solidFill>
                <a:effectLst/>
                <a:latin typeface="Helvetica" pitchFamily="2" charset="0"/>
              </a:rPr>
              <a:t>&lt;?xml-model </a:t>
            </a:r>
            <a:r>
              <a:rPr lang="en-US" sz="1400" dirty="0" err="1">
                <a:solidFill>
                  <a:srgbClr val="D38CFF"/>
                </a:solidFill>
                <a:effectLst/>
                <a:latin typeface="Helvetica" pitchFamily="2" charset="0"/>
              </a:rPr>
              <a:t>href</a:t>
            </a:r>
            <a:r>
              <a:rPr lang="en-US" sz="1400" dirty="0">
                <a:solidFill>
                  <a:srgbClr val="D38CFF"/>
                </a:solidFill>
                <a:effectLst/>
                <a:latin typeface="Helvetica" pitchFamily="2" charset="0"/>
              </a:rPr>
              <a:t>="http://</a:t>
            </a:r>
            <a:r>
              <a:rPr lang="en-US" sz="1400" dirty="0" err="1">
                <a:solidFill>
                  <a:srgbClr val="D38CFF"/>
                </a:solidFill>
                <a:effectLst/>
                <a:latin typeface="Helvetica" pitchFamily="2" charset="0"/>
              </a:rPr>
              <a:t>www.tei-c.org</a:t>
            </a:r>
            <a:r>
              <a:rPr lang="en-US" sz="1400" dirty="0">
                <a:solidFill>
                  <a:srgbClr val="D38CFF"/>
                </a:solidFill>
                <a:effectLst/>
                <a:latin typeface="Helvetica" pitchFamily="2" charset="0"/>
              </a:rPr>
              <a:t>/release/xml/</a:t>
            </a:r>
            <a:r>
              <a:rPr lang="en-US" sz="1400" dirty="0" err="1">
                <a:solidFill>
                  <a:srgbClr val="D38CFF"/>
                </a:solidFill>
                <a:effectLst/>
                <a:latin typeface="Helvetica" pitchFamily="2" charset="0"/>
              </a:rPr>
              <a:t>tei</a:t>
            </a:r>
            <a:r>
              <a:rPr lang="en-US" sz="1400" dirty="0">
                <a:solidFill>
                  <a:srgbClr val="D38CFF"/>
                </a:solidFill>
                <a:effectLst/>
                <a:latin typeface="Helvetica" pitchFamily="2" charset="0"/>
              </a:rPr>
              <a:t>/custom/schema/</a:t>
            </a:r>
            <a:r>
              <a:rPr lang="en-US" sz="1400" dirty="0" err="1">
                <a:solidFill>
                  <a:srgbClr val="D38CFF"/>
                </a:solidFill>
                <a:effectLst/>
                <a:latin typeface="Helvetica" pitchFamily="2" charset="0"/>
              </a:rPr>
              <a:t>relaxng</a:t>
            </a:r>
            <a:r>
              <a:rPr lang="en-US" sz="1400" dirty="0">
                <a:solidFill>
                  <a:srgbClr val="D38CFF"/>
                </a:solidFill>
                <a:effectLst/>
                <a:latin typeface="Helvetica" pitchFamily="2" charset="0"/>
              </a:rPr>
              <a:t>/</a:t>
            </a:r>
            <a:r>
              <a:rPr lang="en-US" sz="1400" dirty="0" err="1">
                <a:solidFill>
                  <a:srgbClr val="D38CFF"/>
                </a:solidFill>
                <a:effectLst/>
                <a:latin typeface="Helvetica" pitchFamily="2" charset="0"/>
              </a:rPr>
              <a:t>tei_all.rng</a:t>
            </a:r>
            <a:r>
              <a:rPr lang="en-US" sz="1400" dirty="0">
                <a:solidFill>
                  <a:srgbClr val="D38CFF"/>
                </a:solidFill>
                <a:effectLst/>
                <a:latin typeface="Helvetica" pitchFamily="2" charset="0"/>
              </a:rPr>
              <a:t>" type="application/xml" </a:t>
            </a:r>
            <a:r>
              <a:rPr lang="en-US" sz="1400" dirty="0" err="1">
                <a:solidFill>
                  <a:srgbClr val="D38CFF"/>
                </a:solidFill>
                <a:effectLst/>
                <a:latin typeface="Helvetica" pitchFamily="2" charset="0"/>
              </a:rPr>
              <a:t>schematypens</a:t>
            </a:r>
            <a:r>
              <a:rPr lang="en-US" sz="1400" dirty="0">
                <a:solidFill>
                  <a:srgbClr val="D38CFF"/>
                </a:solidFill>
                <a:effectLst/>
                <a:latin typeface="Helvetica" pitchFamily="2" charset="0"/>
              </a:rPr>
              <a:t>="http://</a:t>
            </a:r>
            <a:r>
              <a:rPr lang="en-US" sz="1400" dirty="0" err="1">
                <a:solidFill>
                  <a:srgbClr val="D38CFF"/>
                </a:solidFill>
                <a:effectLst/>
                <a:latin typeface="Helvetica" pitchFamily="2" charset="0"/>
              </a:rPr>
              <a:t>relaxng.org</a:t>
            </a:r>
            <a:r>
              <a:rPr lang="en-US" sz="1400" dirty="0">
                <a:solidFill>
                  <a:srgbClr val="D38CFF"/>
                </a:solidFill>
                <a:effectLst/>
                <a:latin typeface="Helvetica" pitchFamily="2" charset="0"/>
              </a:rPr>
              <a:t>/ns/structure/1.0"?&gt;</a:t>
            </a:r>
            <a:br>
              <a:rPr lang="en-US" sz="1400" dirty="0">
                <a:solidFill>
                  <a:srgbClr val="000000"/>
                </a:solidFill>
                <a:effectLst/>
                <a:latin typeface="Helvetica" pitchFamily="2" charset="0"/>
              </a:rPr>
            </a:br>
            <a:r>
              <a:rPr lang="en-US" sz="1400" dirty="0">
                <a:solidFill>
                  <a:srgbClr val="D38CFF"/>
                </a:solidFill>
                <a:effectLst/>
                <a:latin typeface="Helvetica" pitchFamily="2" charset="0"/>
              </a:rPr>
              <a:t>&lt;?xml-model </a:t>
            </a:r>
            <a:r>
              <a:rPr lang="en-US" sz="1400" dirty="0" err="1">
                <a:solidFill>
                  <a:srgbClr val="D38CFF"/>
                </a:solidFill>
                <a:effectLst/>
                <a:latin typeface="Helvetica" pitchFamily="2" charset="0"/>
              </a:rPr>
              <a:t>href</a:t>
            </a:r>
            <a:r>
              <a:rPr lang="en-US" sz="1400" dirty="0">
                <a:solidFill>
                  <a:srgbClr val="D38CFF"/>
                </a:solidFill>
                <a:effectLst/>
                <a:latin typeface="Helvetica" pitchFamily="2" charset="0"/>
              </a:rPr>
              <a:t>="http://</a:t>
            </a:r>
            <a:r>
              <a:rPr lang="en-US" sz="1400" dirty="0" err="1">
                <a:solidFill>
                  <a:srgbClr val="D38CFF"/>
                </a:solidFill>
                <a:effectLst/>
                <a:latin typeface="Helvetica" pitchFamily="2" charset="0"/>
              </a:rPr>
              <a:t>www.tei-c.org</a:t>
            </a:r>
            <a:r>
              <a:rPr lang="en-US" sz="1400" dirty="0">
                <a:solidFill>
                  <a:srgbClr val="D38CFF"/>
                </a:solidFill>
                <a:effectLst/>
                <a:latin typeface="Helvetica" pitchFamily="2" charset="0"/>
              </a:rPr>
              <a:t>/release/xml/</a:t>
            </a:r>
            <a:r>
              <a:rPr lang="en-US" sz="1400" dirty="0" err="1">
                <a:solidFill>
                  <a:srgbClr val="D38CFF"/>
                </a:solidFill>
                <a:effectLst/>
                <a:latin typeface="Helvetica" pitchFamily="2" charset="0"/>
              </a:rPr>
              <a:t>tei</a:t>
            </a:r>
            <a:r>
              <a:rPr lang="en-US" sz="1400" dirty="0">
                <a:solidFill>
                  <a:srgbClr val="D38CFF"/>
                </a:solidFill>
                <a:effectLst/>
                <a:latin typeface="Helvetica" pitchFamily="2" charset="0"/>
              </a:rPr>
              <a:t>/custom/schema/</a:t>
            </a:r>
            <a:r>
              <a:rPr lang="en-US" sz="1400" dirty="0" err="1">
                <a:solidFill>
                  <a:srgbClr val="D38CFF"/>
                </a:solidFill>
                <a:effectLst/>
                <a:latin typeface="Helvetica" pitchFamily="2" charset="0"/>
              </a:rPr>
              <a:t>relaxng</a:t>
            </a:r>
            <a:r>
              <a:rPr lang="en-US" sz="1400" dirty="0">
                <a:solidFill>
                  <a:srgbClr val="D38CFF"/>
                </a:solidFill>
                <a:effectLst/>
                <a:latin typeface="Helvetica" pitchFamily="2" charset="0"/>
              </a:rPr>
              <a:t>/</a:t>
            </a:r>
            <a:r>
              <a:rPr lang="en-US" sz="1400" dirty="0" err="1">
                <a:solidFill>
                  <a:srgbClr val="D38CFF"/>
                </a:solidFill>
                <a:effectLst/>
                <a:latin typeface="Helvetica" pitchFamily="2" charset="0"/>
              </a:rPr>
              <a:t>tei_all.rng</a:t>
            </a:r>
            <a:r>
              <a:rPr lang="en-US" sz="1400" dirty="0">
                <a:solidFill>
                  <a:srgbClr val="D38CFF"/>
                </a:solidFill>
                <a:effectLst/>
                <a:latin typeface="Helvetica" pitchFamily="2" charset="0"/>
              </a:rPr>
              <a:t>" type="application/xml"</a:t>
            </a:r>
            <a:br>
              <a:rPr lang="en-US" sz="1400" dirty="0">
                <a:solidFill>
                  <a:srgbClr val="000000"/>
                </a:solidFill>
                <a:effectLst/>
                <a:latin typeface="Helvetica" pitchFamily="2" charset="0"/>
              </a:rPr>
            </a:br>
            <a:r>
              <a:rPr lang="en-US" sz="1400" dirty="0" err="1">
                <a:solidFill>
                  <a:srgbClr val="D38CFF"/>
                </a:solidFill>
                <a:effectLst/>
                <a:latin typeface="Helvetica" pitchFamily="2" charset="0"/>
              </a:rPr>
              <a:t>schematypens</a:t>
            </a:r>
            <a:r>
              <a:rPr lang="en-US" sz="1400" dirty="0">
                <a:solidFill>
                  <a:srgbClr val="D38CFF"/>
                </a:solidFill>
                <a:effectLst/>
                <a:latin typeface="Helvetica" pitchFamily="2" charset="0"/>
              </a:rPr>
              <a:t>="http://</a:t>
            </a:r>
            <a:r>
              <a:rPr lang="en-US" sz="1400" dirty="0" err="1">
                <a:solidFill>
                  <a:srgbClr val="D38CFF"/>
                </a:solidFill>
                <a:effectLst/>
                <a:latin typeface="Helvetica" pitchFamily="2" charset="0"/>
              </a:rPr>
              <a:t>purl.oclc.org</a:t>
            </a:r>
            <a:r>
              <a:rPr lang="en-US" sz="1400" dirty="0">
                <a:solidFill>
                  <a:srgbClr val="D38CFF"/>
                </a:solidFill>
                <a:effectLst/>
                <a:latin typeface="Helvetica" pitchFamily="2" charset="0"/>
              </a:rPr>
              <a:t>/</a:t>
            </a:r>
            <a:r>
              <a:rPr lang="en-US" sz="1400" dirty="0" err="1">
                <a:solidFill>
                  <a:srgbClr val="D38CFF"/>
                </a:solidFill>
                <a:effectLst/>
                <a:latin typeface="Helvetica" pitchFamily="2" charset="0"/>
              </a:rPr>
              <a:t>dsdl</a:t>
            </a:r>
            <a:r>
              <a:rPr lang="en-US" sz="1400" dirty="0">
                <a:solidFill>
                  <a:srgbClr val="D38CFF"/>
                </a:solidFill>
                <a:effectLst/>
                <a:latin typeface="Helvetica" pitchFamily="2" charset="0"/>
              </a:rPr>
              <a:t>/</a:t>
            </a:r>
            <a:r>
              <a:rPr lang="en-US" sz="1400" dirty="0" err="1">
                <a:solidFill>
                  <a:srgbClr val="D38CFF"/>
                </a:solidFill>
                <a:effectLst/>
                <a:latin typeface="Helvetica" pitchFamily="2" charset="0"/>
              </a:rPr>
              <a:t>schematron</a:t>
            </a:r>
            <a:r>
              <a:rPr lang="en-US" sz="1400" dirty="0">
                <a:solidFill>
                  <a:srgbClr val="D38CFF"/>
                </a:solidFill>
                <a:effectLst/>
                <a:latin typeface="Helvetica" pitchFamily="2" charset="0"/>
              </a:rPr>
              <a:t>"?&gt;</a:t>
            </a:r>
          </a:p>
          <a:p>
            <a:pPr marL="285750" indent="-285750">
              <a:buFont typeface="Arial" panose="020B0604020202020204" pitchFamily="34" charset="0"/>
              <a:buChar char="•"/>
            </a:pPr>
            <a:r>
              <a:rPr lang="en-US" sz="1600" dirty="0"/>
              <a:t>Schema declarations. These are processing instructions that associate the XML file with particular schemas. </a:t>
            </a:r>
          </a:p>
          <a:p>
            <a:r>
              <a:rPr lang="en-US" sz="1600" dirty="0">
                <a:solidFill>
                  <a:srgbClr val="5FC8FD"/>
                </a:solidFill>
                <a:effectLst/>
              </a:rPr>
              <a:t>&lt;TEI</a:t>
            </a:r>
            <a:r>
              <a:rPr lang="en-US" sz="1600" dirty="0">
                <a:solidFill>
                  <a:srgbClr val="FF8D54"/>
                </a:solidFill>
                <a:effectLst/>
              </a:rPr>
              <a:t> </a:t>
            </a:r>
            <a:r>
              <a:rPr lang="en-US" sz="1600" dirty="0" err="1">
                <a:solidFill>
                  <a:srgbClr val="FF8D54"/>
                </a:solidFill>
                <a:effectLst/>
              </a:rPr>
              <a:t>xmlns</a:t>
            </a:r>
            <a:r>
              <a:rPr lang="en-US" sz="1600" dirty="0">
                <a:solidFill>
                  <a:srgbClr val="FF8040"/>
                </a:solidFill>
                <a:effectLst/>
              </a:rPr>
              <a:t>=</a:t>
            </a:r>
            <a:r>
              <a:rPr lang="en-US" sz="1600" dirty="0">
                <a:solidFill>
                  <a:srgbClr val="E06A53"/>
                </a:solidFill>
                <a:effectLst/>
              </a:rPr>
              <a:t>"http://</a:t>
            </a:r>
            <a:r>
              <a:rPr lang="en-US" sz="1600" dirty="0" err="1">
                <a:solidFill>
                  <a:srgbClr val="E06A53"/>
                </a:solidFill>
                <a:effectLst/>
              </a:rPr>
              <a:t>www.tei-c.org</a:t>
            </a:r>
            <a:r>
              <a:rPr lang="en-US" sz="1600" dirty="0">
                <a:solidFill>
                  <a:srgbClr val="E06A53"/>
                </a:solidFill>
                <a:effectLst/>
              </a:rPr>
              <a:t>/ns/1.0"</a:t>
            </a:r>
            <a:r>
              <a:rPr lang="en-US" sz="1600" dirty="0">
                <a:solidFill>
                  <a:srgbClr val="5FC8FD"/>
                </a:solidFill>
                <a:effectLst/>
              </a:rPr>
              <a:t>&gt;</a:t>
            </a:r>
            <a:endParaRPr lang="en-US" sz="1600" dirty="0">
              <a:solidFill>
                <a:srgbClr val="E06A53"/>
              </a:solidFill>
              <a:effectLst/>
            </a:endParaRPr>
          </a:p>
          <a:p>
            <a:pPr marL="285750" indent="-285750">
              <a:buFont typeface="Arial" panose="020B0604020202020204" pitchFamily="34" charset="0"/>
              <a:buChar char="•"/>
            </a:pPr>
            <a:r>
              <a:rPr lang="en-US" sz="1600" dirty="0"/>
              <a:t>&lt;TEI&gt; is our root element, which will open and close the document. </a:t>
            </a:r>
          </a:p>
          <a:p>
            <a:pPr marL="285750" indent="-285750">
              <a:buFont typeface="Arial" panose="020B0604020202020204" pitchFamily="34" charset="0"/>
              <a:buChar char="•"/>
            </a:pPr>
            <a:r>
              <a:rPr lang="en-US" sz="1600" dirty="0"/>
              <a:t>The </a:t>
            </a:r>
            <a:r>
              <a:rPr lang="en-US" sz="1600" dirty="0" err="1"/>
              <a:t>xmlns</a:t>
            </a:r>
            <a:r>
              <a:rPr lang="en-US" sz="1600" dirty="0"/>
              <a:t> attribute is a namespace, telling the document that we are using the TEI rules. </a:t>
            </a:r>
          </a:p>
          <a:p>
            <a:endParaRPr lang="en-US" sz="1600" dirty="0"/>
          </a:p>
        </p:txBody>
      </p:sp>
      <p:sp>
        <p:nvSpPr>
          <p:cNvPr id="6" name="Slide Number Placeholder 5">
            <a:extLst>
              <a:ext uri="{FF2B5EF4-FFF2-40B4-BE49-F238E27FC236}">
                <a16:creationId xmlns:a16="http://schemas.microsoft.com/office/drawing/2014/main" id="{77561B9E-1745-3C1C-8E10-D7F44E2ECE0B}"/>
              </a:ext>
            </a:extLst>
          </p:cNvPr>
          <p:cNvSpPr>
            <a:spLocks noGrp="1"/>
          </p:cNvSpPr>
          <p:nvPr>
            <p:ph type="sldNum" sz="quarter" idx="12"/>
          </p:nvPr>
        </p:nvSpPr>
        <p:spPr/>
        <p:txBody>
          <a:bodyPr/>
          <a:lstStyle/>
          <a:p>
            <a:fld id="{0303F77D-1BEF-481A-B8C1-15974ED46EB7}" type="slidenum">
              <a:rPr lang="en-US" smtClean="0"/>
              <a:t>6</a:t>
            </a:fld>
            <a:endParaRPr lang="en-US"/>
          </a:p>
        </p:txBody>
      </p:sp>
    </p:spTree>
    <p:extLst>
      <p:ext uri="{BB962C8B-B14F-4D97-AF65-F5344CB8AC3E}">
        <p14:creationId xmlns:p14="http://schemas.microsoft.com/office/powerpoint/2010/main" val="3369294236"/>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FBE6696-63A6-88AD-2DA0-3E2536BDFA16}"/>
              </a:ext>
            </a:extLst>
          </p:cNvPr>
          <p:cNvSpPr>
            <a:spLocks noGrp="1"/>
          </p:cNvSpPr>
          <p:nvPr>
            <p:ph type="title"/>
          </p:nvPr>
        </p:nvSpPr>
        <p:spPr/>
        <p:txBody>
          <a:bodyPr/>
          <a:lstStyle/>
          <a:p>
            <a:r>
              <a:rPr lang="en-US" dirty="0"/>
              <a:t>Well-Formed vs. Valid</a:t>
            </a:r>
          </a:p>
        </p:txBody>
      </p:sp>
      <p:sp>
        <p:nvSpPr>
          <p:cNvPr id="7" name="Text Placeholder 6">
            <a:extLst>
              <a:ext uri="{FF2B5EF4-FFF2-40B4-BE49-F238E27FC236}">
                <a16:creationId xmlns:a16="http://schemas.microsoft.com/office/drawing/2014/main" id="{EEC4C1D2-BE29-9FBF-08B7-30876DCB82D6}"/>
              </a:ext>
            </a:extLst>
          </p:cNvPr>
          <p:cNvSpPr>
            <a:spLocks noGrp="1"/>
          </p:cNvSpPr>
          <p:nvPr>
            <p:ph type="body" sz="quarter" idx="15"/>
          </p:nvPr>
        </p:nvSpPr>
        <p:spPr/>
        <p:txBody>
          <a:bodyPr/>
          <a:lstStyle/>
          <a:p>
            <a:r>
              <a:rPr lang="en-US" dirty="0"/>
              <a:t>Well-formed</a:t>
            </a:r>
          </a:p>
        </p:txBody>
      </p:sp>
      <p:sp>
        <p:nvSpPr>
          <p:cNvPr id="4" name="Content Placeholder 3">
            <a:extLst>
              <a:ext uri="{FF2B5EF4-FFF2-40B4-BE49-F238E27FC236}">
                <a16:creationId xmlns:a16="http://schemas.microsoft.com/office/drawing/2014/main" id="{297A4926-DC59-FAED-9116-256DECD968A1}"/>
              </a:ext>
            </a:extLst>
          </p:cNvPr>
          <p:cNvSpPr>
            <a:spLocks noGrp="1"/>
          </p:cNvSpPr>
          <p:nvPr>
            <p:ph idx="1"/>
          </p:nvPr>
        </p:nvSpPr>
        <p:spPr/>
        <p:txBody>
          <a:bodyPr/>
          <a:lstStyle/>
          <a:p>
            <a:r>
              <a:rPr lang="en-US" dirty="0"/>
              <a:t>Structure</a:t>
            </a:r>
          </a:p>
          <a:p>
            <a:r>
              <a:rPr lang="en-US" dirty="0"/>
              <a:t>All elements are nested properly</a:t>
            </a:r>
          </a:p>
          <a:p>
            <a:pPr lvl="1"/>
            <a:r>
              <a:rPr lang="en-US" dirty="0"/>
              <a:t>Elements can be anything. </a:t>
            </a:r>
          </a:p>
        </p:txBody>
      </p:sp>
      <p:sp>
        <p:nvSpPr>
          <p:cNvPr id="8" name="Text Placeholder 7">
            <a:extLst>
              <a:ext uri="{FF2B5EF4-FFF2-40B4-BE49-F238E27FC236}">
                <a16:creationId xmlns:a16="http://schemas.microsoft.com/office/drawing/2014/main" id="{C412CFA3-9626-A398-E663-992DFDF4CF51}"/>
              </a:ext>
            </a:extLst>
          </p:cNvPr>
          <p:cNvSpPr>
            <a:spLocks noGrp="1"/>
          </p:cNvSpPr>
          <p:nvPr>
            <p:ph type="body" sz="quarter" idx="16"/>
          </p:nvPr>
        </p:nvSpPr>
        <p:spPr/>
        <p:txBody>
          <a:bodyPr/>
          <a:lstStyle/>
          <a:p>
            <a:r>
              <a:rPr lang="en-US" dirty="0"/>
              <a:t>Valid</a:t>
            </a:r>
          </a:p>
        </p:txBody>
      </p:sp>
      <p:sp>
        <p:nvSpPr>
          <p:cNvPr id="5" name="Content Placeholder 4">
            <a:extLst>
              <a:ext uri="{FF2B5EF4-FFF2-40B4-BE49-F238E27FC236}">
                <a16:creationId xmlns:a16="http://schemas.microsoft.com/office/drawing/2014/main" id="{DC9FFA69-9CD9-87B5-5D5D-F04247CB4A83}"/>
              </a:ext>
            </a:extLst>
          </p:cNvPr>
          <p:cNvSpPr>
            <a:spLocks noGrp="1"/>
          </p:cNvSpPr>
          <p:nvPr>
            <p:ph idx="13"/>
          </p:nvPr>
        </p:nvSpPr>
        <p:spPr/>
        <p:txBody>
          <a:bodyPr/>
          <a:lstStyle/>
          <a:p>
            <a:r>
              <a:rPr lang="en-US" dirty="0"/>
              <a:t>Schema</a:t>
            </a:r>
          </a:p>
          <a:p>
            <a:r>
              <a:rPr lang="en-US" dirty="0"/>
              <a:t>All elements are nested properly and conform to a set of rules as defined in the processing instructions (e.g., TEI) </a:t>
            </a:r>
          </a:p>
        </p:txBody>
      </p:sp>
      <p:sp>
        <p:nvSpPr>
          <p:cNvPr id="6" name="Slide Number Placeholder 5">
            <a:extLst>
              <a:ext uri="{FF2B5EF4-FFF2-40B4-BE49-F238E27FC236}">
                <a16:creationId xmlns:a16="http://schemas.microsoft.com/office/drawing/2014/main" id="{97C981E5-6806-81A8-5E9F-E3CBC3DD2529}"/>
              </a:ext>
            </a:extLst>
          </p:cNvPr>
          <p:cNvSpPr>
            <a:spLocks noGrp="1"/>
          </p:cNvSpPr>
          <p:nvPr>
            <p:ph type="sldNum" sz="quarter" idx="12"/>
          </p:nvPr>
        </p:nvSpPr>
        <p:spPr/>
        <p:txBody>
          <a:bodyPr/>
          <a:lstStyle/>
          <a:p>
            <a:fld id="{0303F77D-1BEF-481A-B8C1-15974ED46EB7}" type="slidenum">
              <a:rPr lang="en-US" smtClean="0"/>
              <a:t>7</a:t>
            </a:fld>
            <a:endParaRPr lang="en-US"/>
          </a:p>
        </p:txBody>
      </p:sp>
    </p:spTree>
    <p:extLst>
      <p:ext uri="{BB962C8B-B14F-4D97-AF65-F5344CB8AC3E}">
        <p14:creationId xmlns:p14="http://schemas.microsoft.com/office/powerpoint/2010/main" val="337658472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9E0EFC1-1789-5E0B-67C8-7BFFDACC2F69}"/>
              </a:ext>
            </a:extLst>
          </p:cNvPr>
          <p:cNvSpPr>
            <a:spLocks noGrp="1"/>
          </p:cNvSpPr>
          <p:nvPr>
            <p:ph type="title"/>
          </p:nvPr>
        </p:nvSpPr>
        <p:spPr>
          <a:xfrm>
            <a:off x="477078" y="909637"/>
            <a:ext cx="2813077" cy="1883259"/>
          </a:xfrm>
        </p:spPr>
        <p:txBody>
          <a:bodyPr/>
          <a:lstStyle/>
          <a:p>
            <a:r>
              <a:rPr lang="en-US" dirty="0"/>
              <a:t>Examining XML in Oxygen</a:t>
            </a:r>
          </a:p>
        </p:txBody>
      </p:sp>
      <p:pic>
        <p:nvPicPr>
          <p:cNvPr id="11" name="Content Placeholder 10" descr="Graphical user interface, text&#10;&#10;Description automatically generated">
            <a:extLst>
              <a:ext uri="{FF2B5EF4-FFF2-40B4-BE49-F238E27FC236}">
                <a16:creationId xmlns:a16="http://schemas.microsoft.com/office/drawing/2014/main" id="{565D663A-1791-715A-F1CB-A4060301F650}"/>
              </a:ext>
            </a:extLst>
          </p:cNvPr>
          <p:cNvPicPr>
            <a:picLocks noGrp="1" noChangeAspect="1"/>
          </p:cNvPicPr>
          <p:nvPr>
            <p:ph idx="1"/>
          </p:nvPr>
        </p:nvPicPr>
        <p:blipFill rotWithShape="1">
          <a:blip r:embed="rId2"/>
          <a:srcRect r="43816" b="7454"/>
          <a:stretch/>
        </p:blipFill>
        <p:spPr>
          <a:xfrm>
            <a:off x="3290155" y="5092"/>
            <a:ext cx="8901845" cy="6852908"/>
          </a:xfrm>
        </p:spPr>
      </p:pic>
      <p:sp>
        <p:nvSpPr>
          <p:cNvPr id="9" name="Slide Number Placeholder 8">
            <a:extLst>
              <a:ext uri="{FF2B5EF4-FFF2-40B4-BE49-F238E27FC236}">
                <a16:creationId xmlns:a16="http://schemas.microsoft.com/office/drawing/2014/main" id="{0DD51671-EAA8-56CD-F957-EA30C4BBD0F6}"/>
              </a:ext>
            </a:extLst>
          </p:cNvPr>
          <p:cNvSpPr>
            <a:spLocks noGrp="1"/>
          </p:cNvSpPr>
          <p:nvPr>
            <p:ph type="sldNum" sz="quarter" idx="12"/>
          </p:nvPr>
        </p:nvSpPr>
        <p:spPr/>
        <p:txBody>
          <a:bodyPr/>
          <a:lstStyle/>
          <a:p>
            <a:fld id="{E30AF5A0-43BB-4336-8627-9123B9144D80}" type="slidenum">
              <a:rPr lang="en-US" smtClean="0"/>
              <a:t>8</a:t>
            </a:fld>
            <a:endParaRPr lang="en-US"/>
          </a:p>
        </p:txBody>
      </p:sp>
      <p:sp>
        <p:nvSpPr>
          <p:cNvPr id="12" name="Donut 11">
            <a:extLst>
              <a:ext uri="{FF2B5EF4-FFF2-40B4-BE49-F238E27FC236}">
                <a16:creationId xmlns:a16="http://schemas.microsoft.com/office/drawing/2014/main" id="{A8EE0F37-96F0-08BC-B05D-9452C03A4B66}"/>
              </a:ext>
            </a:extLst>
          </p:cNvPr>
          <p:cNvSpPr/>
          <p:nvPr/>
        </p:nvSpPr>
        <p:spPr>
          <a:xfrm>
            <a:off x="2961861" y="5317228"/>
            <a:ext cx="874643" cy="1262270"/>
          </a:xfrm>
          <a:prstGeom prst="donut">
            <a:avLst/>
          </a:prstGeom>
          <a:solidFill>
            <a:srgbClr val="FF0000"/>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1"/>
              </a:solidFill>
            </a:endParaRPr>
          </a:p>
        </p:txBody>
      </p:sp>
    </p:spTree>
    <p:extLst>
      <p:ext uri="{BB962C8B-B14F-4D97-AF65-F5344CB8AC3E}">
        <p14:creationId xmlns:p14="http://schemas.microsoft.com/office/powerpoint/2010/main" val="26050363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9" name="Slide Number Placeholder 8">
            <a:extLst>
              <a:ext uri="{FF2B5EF4-FFF2-40B4-BE49-F238E27FC236}">
                <a16:creationId xmlns:a16="http://schemas.microsoft.com/office/drawing/2014/main" id="{C989C4AA-8051-D13B-9E05-3B39E0D2F785}"/>
              </a:ext>
            </a:extLst>
          </p:cNvPr>
          <p:cNvSpPr>
            <a:spLocks noGrp="1"/>
          </p:cNvSpPr>
          <p:nvPr>
            <p:ph type="sldNum" sz="quarter" idx="12"/>
          </p:nvPr>
        </p:nvSpPr>
        <p:spPr/>
        <p:txBody>
          <a:bodyPr/>
          <a:lstStyle/>
          <a:p>
            <a:fld id="{E30AF5A0-43BB-4336-8627-9123B9144D80}" type="slidenum">
              <a:rPr lang="en-US" smtClean="0"/>
              <a:t>9</a:t>
            </a:fld>
            <a:endParaRPr lang="en-US"/>
          </a:p>
        </p:txBody>
      </p:sp>
      <p:grpSp>
        <p:nvGrpSpPr>
          <p:cNvPr id="33" name="Group 32">
            <a:extLst>
              <a:ext uri="{FF2B5EF4-FFF2-40B4-BE49-F238E27FC236}">
                <a16:creationId xmlns:a16="http://schemas.microsoft.com/office/drawing/2014/main" id="{925F27ED-D9B5-C40C-6AF3-6A49C63079F0}"/>
              </a:ext>
            </a:extLst>
          </p:cNvPr>
          <p:cNvGrpSpPr/>
          <p:nvPr/>
        </p:nvGrpSpPr>
        <p:grpSpPr>
          <a:xfrm>
            <a:off x="5317523" y="2905154"/>
            <a:ext cx="1556953" cy="827903"/>
            <a:chOff x="6422217" y="2458994"/>
            <a:chExt cx="1556953" cy="827903"/>
          </a:xfrm>
        </p:grpSpPr>
        <p:sp>
          <p:nvSpPr>
            <p:cNvPr id="34" name="Rectangle 33">
              <a:extLst>
                <a:ext uri="{FF2B5EF4-FFF2-40B4-BE49-F238E27FC236}">
                  <a16:creationId xmlns:a16="http://schemas.microsoft.com/office/drawing/2014/main" id="{62ABDA67-8D1D-72D6-C233-FAEAAB388A9B}"/>
                </a:ext>
              </a:extLst>
            </p:cNvPr>
            <p:cNvSpPr/>
            <p:nvPr/>
          </p:nvSpPr>
          <p:spPr>
            <a:xfrm>
              <a:off x="6422217" y="2458994"/>
              <a:ext cx="1556953" cy="8279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5" name="TextBox 34">
              <a:extLst>
                <a:ext uri="{FF2B5EF4-FFF2-40B4-BE49-F238E27FC236}">
                  <a16:creationId xmlns:a16="http://schemas.microsoft.com/office/drawing/2014/main" id="{C1BB7A0E-E564-E3AA-7ED2-08CB0235851E}"/>
                </a:ext>
              </a:extLst>
            </p:cNvPr>
            <p:cNvSpPr txBox="1"/>
            <p:nvPr/>
          </p:nvSpPr>
          <p:spPr>
            <a:xfrm>
              <a:off x="6564308" y="2688279"/>
              <a:ext cx="1338645" cy="369332"/>
            </a:xfrm>
            <a:prstGeom prst="rect">
              <a:avLst/>
            </a:prstGeom>
            <a:noFill/>
          </p:spPr>
          <p:txBody>
            <a:bodyPr wrap="square" rtlCol="0">
              <a:spAutoFit/>
            </a:bodyPr>
            <a:lstStyle/>
            <a:p>
              <a:r>
                <a:rPr lang="en-US" dirty="0">
                  <a:solidFill>
                    <a:schemeClr val="bg1"/>
                  </a:solidFill>
                </a:rPr>
                <a:t>XML-TEI</a:t>
              </a:r>
            </a:p>
          </p:txBody>
        </p:sp>
      </p:grpSp>
      <p:grpSp>
        <p:nvGrpSpPr>
          <p:cNvPr id="36" name="Group 35">
            <a:extLst>
              <a:ext uri="{FF2B5EF4-FFF2-40B4-BE49-F238E27FC236}">
                <a16:creationId xmlns:a16="http://schemas.microsoft.com/office/drawing/2014/main" id="{34B8B124-73F6-9662-EED0-8345E274BA0B}"/>
              </a:ext>
            </a:extLst>
          </p:cNvPr>
          <p:cNvGrpSpPr/>
          <p:nvPr/>
        </p:nvGrpSpPr>
        <p:grpSpPr>
          <a:xfrm>
            <a:off x="5321641" y="842494"/>
            <a:ext cx="1556952" cy="686487"/>
            <a:chOff x="5317524" y="190843"/>
            <a:chExt cx="1556952" cy="686487"/>
          </a:xfrm>
        </p:grpSpPr>
        <p:sp>
          <p:nvSpPr>
            <p:cNvPr id="37" name="Rectangle 36">
              <a:extLst>
                <a:ext uri="{FF2B5EF4-FFF2-40B4-BE49-F238E27FC236}">
                  <a16:creationId xmlns:a16="http://schemas.microsoft.com/office/drawing/2014/main" id="{3FED8EC2-5DC0-04EB-2543-94C970F39FAA}"/>
                </a:ext>
              </a:extLst>
            </p:cNvPr>
            <p:cNvSpPr/>
            <p:nvPr/>
          </p:nvSpPr>
          <p:spPr>
            <a:xfrm>
              <a:off x="5317524" y="190843"/>
              <a:ext cx="1556952" cy="686487"/>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8" name="TextBox 37">
              <a:extLst>
                <a:ext uri="{FF2B5EF4-FFF2-40B4-BE49-F238E27FC236}">
                  <a16:creationId xmlns:a16="http://schemas.microsoft.com/office/drawing/2014/main" id="{D9023C0B-91E2-032A-EEF3-DF9234B20F7E}"/>
                </a:ext>
              </a:extLst>
            </p:cNvPr>
            <p:cNvSpPr txBox="1"/>
            <p:nvPr/>
          </p:nvSpPr>
          <p:spPr>
            <a:xfrm>
              <a:off x="5416378" y="349420"/>
              <a:ext cx="1359244" cy="369332"/>
            </a:xfrm>
            <a:prstGeom prst="rect">
              <a:avLst/>
            </a:prstGeom>
            <a:noFill/>
          </p:spPr>
          <p:txBody>
            <a:bodyPr wrap="square" rtlCol="0">
              <a:spAutoFit/>
            </a:bodyPr>
            <a:lstStyle/>
            <a:p>
              <a:pPr algn="ctr"/>
              <a:r>
                <a:rPr lang="en-US" dirty="0">
                  <a:solidFill>
                    <a:schemeClr val="bg1"/>
                  </a:solidFill>
                </a:rPr>
                <a:t>Text</a:t>
              </a:r>
            </a:p>
          </p:txBody>
        </p:sp>
      </p:grpSp>
      <p:sp>
        <p:nvSpPr>
          <p:cNvPr id="39" name="Down Arrow 38">
            <a:extLst>
              <a:ext uri="{FF2B5EF4-FFF2-40B4-BE49-F238E27FC236}">
                <a16:creationId xmlns:a16="http://schemas.microsoft.com/office/drawing/2014/main" id="{47818EAC-43D2-3722-929B-6123C9020A1B}"/>
              </a:ext>
            </a:extLst>
          </p:cNvPr>
          <p:cNvSpPr/>
          <p:nvPr/>
        </p:nvSpPr>
        <p:spPr>
          <a:xfrm flipH="1">
            <a:off x="5865340" y="1771557"/>
            <a:ext cx="417659" cy="5313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0" name="Down Arrow 39">
            <a:extLst>
              <a:ext uri="{FF2B5EF4-FFF2-40B4-BE49-F238E27FC236}">
                <a16:creationId xmlns:a16="http://schemas.microsoft.com/office/drawing/2014/main" id="{3C235CC4-D677-CF75-4606-5A3B3AA4CA0D}"/>
              </a:ext>
            </a:extLst>
          </p:cNvPr>
          <p:cNvSpPr/>
          <p:nvPr/>
        </p:nvSpPr>
        <p:spPr>
          <a:xfrm rot="5400000" flipH="1">
            <a:off x="4235482" y="2586752"/>
            <a:ext cx="417659" cy="136748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41" name="Group 40">
            <a:extLst>
              <a:ext uri="{FF2B5EF4-FFF2-40B4-BE49-F238E27FC236}">
                <a16:creationId xmlns:a16="http://schemas.microsoft.com/office/drawing/2014/main" id="{C1BBDA49-FAD6-8C1A-AAED-CABD719ACB66}"/>
              </a:ext>
            </a:extLst>
          </p:cNvPr>
          <p:cNvGrpSpPr/>
          <p:nvPr/>
        </p:nvGrpSpPr>
        <p:grpSpPr>
          <a:xfrm>
            <a:off x="8493222" y="2920391"/>
            <a:ext cx="1556952" cy="1248851"/>
            <a:chOff x="8188427" y="1905821"/>
            <a:chExt cx="1556952" cy="1248851"/>
          </a:xfrm>
        </p:grpSpPr>
        <p:sp>
          <p:nvSpPr>
            <p:cNvPr id="42" name="Rectangle 41">
              <a:extLst>
                <a:ext uri="{FF2B5EF4-FFF2-40B4-BE49-F238E27FC236}">
                  <a16:creationId xmlns:a16="http://schemas.microsoft.com/office/drawing/2014/main" id="{159F15B7-FDD9-C46D-EA77-402F08A4B2EA}"/>
                </a:ext>
              </a:extLst>
            </p:cNvPr>
            <p:cNvSpPr/>
            <p:nvPr/>
          </p:nvSpPr>
          <p:spPr>
            <a:xfrm>
              <a:off x="8188427" y="1905821"/>
              <a:ext cx="1556952" cy="12488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3" name="TextBox 42">
              <a:extLst>
                <a:ext uri="{FF2B5EF4-FFF2-40B4-BE49-F238E27FC236}">
                  <a16:creationId xmlns:a16="http://schemas.microsoft.com/office/drawing/2014/main" id="{44ED7A3B-4399-E880-C2D1-D7FEDB24E5F2}"/>
                </a:ext>
              </a:extLst>
            </p:cNvPr>
            <p:cNvSpPr txBox="1"/>
            <p:nvPr/>
          </p:nvSpPr>
          <p:spPr>
            <a:xfrm>
              <a:off x="8330518" y="2160126"/>
              <a:ext cx="1149179" cy="646331"/>
            </a:xfrm>
            <a:prstGeom prst="rect">
              <a:avLst/>
            </a:prstGeom>
            <a:noFill/>
          </p:spPr>
          <p:txBody>
            <a:bodyPr wrap="square" rtlCol="0">
              <a:spAutoFit/>
            </a:bodyPr>
            <a:lstStyle/>
            <a:p>
              <a:pPr algn="ctr"/>
              <a:r>
                <a:rPr lang="en-US" dirty="0">
                  <a:solidFill>
                    <a:schemeClr val="bg1"/>
                  </a:solidFill>
                </a:rPr>
                <a:t>XPath</a:t>
              </a:r>
              <a:br>
                <a:rPr lang="en-US" dirty="0">
                  <a:solidFill>
                    <a:schemeClr val="bg1"/>
                  </a:solidFill>
                </a:rPr>
              </a:br>
              <a:r>
                <a:rPr lang="en-US" dirty="0">
                  <a:solidFill>
                    <a:schemeClr val="bg1"/>
                  </a:solidFill>
                </a:rPr>
                <a:t>XQuery</a:t>
              </a:r>
            </a:p>
          </p:txBody>
        </p:sp>
      </p:grpSp>
      <p:grpSp>
        <p:nvGrpSpPr>
          <p:cNvPr id="44" name="Group 43">
            <a:extLst>
              <a:ext uri="{FF2B5EF4-FFF2-40B4-BE49-F238E27FC236}">
                <a16:creationId xmlns:a16="http://schemas.microsoft.com/office/drawing/2014/main" id="{C37574B2-01F4-F7F3-FAFF-8823D185F0D4}"/>
              </a:ext>
            </a:extLst>
          </p:cNvPr>
          <p:cNvGrpSpPr/>
          <p:nvPr/>
        </p:nvGrpSpPr>
        <p:grpSpPr>
          <a:xfrm>
            <a:off x="2141828" y="2905154"/>
            <a:ext cx="1556952" cy="1248851"/>
            <a:chOff x="2508413" y="1890584"/>
            <a:chExt cx="1556952" cy="1248851"/>
          </a:xfrm>
        </p:grpSpPr>
        <p:sp>
          <p:nvSpPr>
            <p:cNvPr id="45" name="Rectangle 44">
              <a:extLst>
                <a:ext uri="{FF2B5EF4-FFF2-40B4-BE49-F238E27FC236}">
                  <a16:creationId xmlns:a16="http://schemas.microsoft.com/office/drawing/2014/main" id="{B7FD30E0-839E-05F7-984C-49F6B5DE384C}"/>
                </a:ext>
              </a:extLst>
            </p:cNvPr>
            <p:cNvSpPr/>
            <p:nvPr/>
          </p:nvSpPr>
          <p:spPr>
            <a:xfrm>
              <a:off x="2508413" y="1890584"/>
              <a:ext cx="1556952" cy="1248851"/>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6" name="TextBox 45">
              <a:extLst>
                <a:ext uri="{FF2B5EF4-FFF2-40B4-BE49-F238E27FC236}">
                  <a16:creationId xmlns:a16="http://schemas.microsoft.com/office/drawing/2014/main" id="{1EEB2EF5-C2EA-C277-75B4-E44DC7F34332}"/>
                </a:ext>
              </a:extLst>
            </p:cNvPr>
            <p:cNvSpPr txBox="1"/>
            <p:nvPr/>
          </p:nvSpPr>
          <p:spPr>
            <a:xfrm>
              <a:off x="2684494" y="2281193"/>
              <a:ext cx="1204789" cy="369332"/>
            </a:xfrm>
            <a:prstGeom prst="rect">
              <a:avLst/>
            </a:prstGeom>
            <a:noFill/>
          </p:spPr>
          <p:txBody>
            <a:bodyPr wrap="square" rtlCol="0">
              <a:spAutoFit/>
            </a:bodyPr>
            <a:lstStyle/>
            <a:p>
              <a:pPr algn="ctr"/>
              <a:r>
                <a:rPr lang="en-US" dirty="0">
                  <a:solidFill>
                    <a:schemeClr val="bg1"/>
                  </a:solidFill>
                </a:rPr>
                <a:t>XSLT</a:t>
              </a:r>
            </a:p>
          </p:txBody>
        </p:sp>
      </p:grpSp>
      <p:sp>
        <p:nvSpPr>
          <p:cNvPr id="47" name="TextBox 46">
            <a:extLst>
              <a:ext uri="{FF2B5EF4-FFF2-40B4-BE49-F238E27FC236}">
                <a16:creationId xmlns:a16="http://schemas.microsoft.com/office/drawing/2014/main" id="{CC7AF4BE-35B7-D432-E5D3-3FC680BB423B}"/>
              </a:ext>
            </a:extLst>
          </p:cNvPr>
          <p:cNvSpPr txBox="1"/>
          <p:nvPr/>
        </p:nvSpPr>
        <p:spPr>
          <a:xfrm>
            <a:off x="5295692" y="2381052"/>
            <a:ext cx="1556953" cy="369332"/>
          </a:xfrm>
          <a:prstGeom prst="rect">
            <a:avLst/>
          </a:prstGeom>
          <a:noFill/>
        </p:spPr>
        <p:txBody>
          <a:bodyPr wrap="square" rtlCol="0">
            <a:spAutoFit/>
          </a:bodyPr>
          <a:lstStyle/>
          <a:p>
            <a:pPr algn="ctr"/>
            <a:r>
              <a:rPr lang="en-US" dirty="0"/>
              <a:t>encoding</a:t>
            </a:r>
          </a:p>
        </p:txBody>
      </p:sp>
      <p:sp>
        <p:nvSpPr>
          <p:cNvPr id="48" name="TextBox 47">
            <a:extLst>
              <a:ext uri="{FF2B5EF4-FFF2-40B4-BE49-F238E27FC236}">
                <a16:creationId xmlns:a16="http://schemas.microsoft.com/office/drawing/2014/main" id="{C2530610-FCB5-6CAE-5BEE-8B7A0097FCBB}"/>
              </a:ext>
            </a:extLst>
          </p:cNvPr>
          <p:cNvSpPr txBox="1"/>
          <p:nvPr/>
        </p:nvSpPr>
        <p:spPr>
          <a:xfrm>
            <a:off x="6936266" y="3480429"/>
            <a:ext cx="1495161" cy="369332"/>
          </a:xfrm>
          <a:prstGeom prst="rect">
            <a:avLst/>
          </a:prstGeom>
          <a:noFill/>
        </p:spPr>
        <p:txBody>
          <a:bodyPr wrap="square" rtlCol="0">
            <a:spAutoFit/>
          </a:bodyPr>
          <a:lstStyle/>
          <a:p>
            <a:pPr algn="ctr"/>
            <a:r>
              <a:rPr lang="en-US" dirty="0"/>
              <a:t>querying</a:t>
            </a:r>
          </a:p>
        </p:txBody>
      </p:sp>
      <p:sp>
        <p:nvSpPr>
          <p:cNvPr id="49" name="TextBox 48">
            <a:extLst>
              <a:ext uri="{FF2B5EF4-FFF2-40B4-BE49-F238E27FC236}">
                <a16:creationId xmlns:a16="http://schemas.microsoft.com/office/drawing/2014/main" id="{91655EEF-5E77-A682-278D-3168C3AC22A9}"/>
              </a:ext>
            </a:extLst>
          </p:cNvPr>
          <p:cNvSpPr txBox="1"/>
          <p:nvPr/>
        </p:nvSpPr>
        <p:spPr>
          <a:xfrm>
            <a:off x="3760570" y="3503771"/>
            <a:ext cx="1556953" cy="369332"/>
          </a:xfrm>
          <a:prstGeom prst="rect">
            <a:avLst/>
          </a:prstGeom>
          <a:noFill/>
        </p:spPr>
        <p:txBody>
          <a:bodyPr wrap="square" rtlCol="0">
            <a:spAutoFit/>
          </a:bodyPr>
          <a:lstStyle/>
          <a:p>
            <a:pPr algn="ctr"/>
            <a:r>
              <a:rPr lang="en-US" dirty="0"/>
              <a:t>transforming</a:t>
            </a:r>
          </a:p>
        </p:txBody>
      </p:sp>
      <p:sp>
        <p:nvSpPr>
          <p:cNvPr id="50" name="Down Arrow 49">
            <a:extLst>
              <a:ext uri="{FF2B5EF4-FFF2-40B4-BE49-F238E27FC236}">
                <a16:creationId xmlns:a16="http://schemas.microsoft.com/office/drawing/2014/main" id="{D532A910-C496-E44F-BABE-FDE83AA99F70}"/>
              </a:ext>
            </a:extLst>
          </p:cNvPr>
          <p:cNvSpPr/>
          <p:nvPr/>
        </p:nvSpPr>
        <p:spPr>
          <a:xfrm rot="16200000" flipH="1">
            <a:off x="7538855" y="2569046"/>
            <a:ext cx="417659" cy="1367484"/>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1" name="Down Arrow 50">
            <a:extLst>
              <a:ext uri="{FF2B5EF4-FFF2-40B4-BE49-F238E27FC236}">
                <a16:creationId xmlns:a16="http://schemas.microsoft.com/office/drawing/2014/main" id="{FCA42E4D-DD11-B274-8D06-EF601265FCD2}"/>
              </a:ext>
            </a:extLst>
          </p:cNvPr>
          <p:cNvSpPr/>
          <p:nvPr/>
        </p:nvSpPr>
        <p:spPr>
          <a:xfrm flipH="1">
            <a:off x="5865340" y="3893792"/>
            <a:ext cx="417659" cy="531340"/>
          </a:xfrm>
          <a:prstGeom prst="downArrow">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52" name="Group 51">
            <a:extLst>
              <a:ext uri="{FF2B5EF4-FFF2-40B4-BE49-F238E27FC236}">
                <a16:creationId xmlns:a16="http://schemas.microsoft.com/office/drawing/2014/main" id="{9D5FE186-4B75-981A-5A3C-0476D602098A}"/>
              </a:ext>
            </a:extLst>
          </p:cNvPr>
          <p:cNvGrpSpPr/>
          <p:nvPr/>
        </p:nvGrpSpPr>
        <p:grpSpPr>
          <a:xfrm>
            <a:off x="5317523" y="4913125"/>
            <a:ext cx="1556953" cy="1226061"/>
            <a:chOff x="6422217" y="2458994"/>
            <a:chExt cx="1556953" cy="875616"/>
          </a:xfrm>
        </p:grpSpPr>
        <p:sp>
          <p:nvSpPr>
            <p:cNvPr id="53" name="Rectangle 52">
              <a:extLst>
                <a:ext uri="{FF2B5EF4-FFF2-40B4-BE49-F238E27FC236}">
                  <a16:creationId xmlns:a16="http://schemas.microsoft.com/office/drawing/2014/main" id="{4C6409A3-B8BB-9F8C-0F75-E9EED175AAD1}"/>
                </a:ext>
              </a:extLst>
            </p:cNvPr>
            <p:cNvSpPr/>
            <p:nvPr/>
          </p:nvSpPr>
          <p:spPr>
            <a:xfrm>
              <a:off x="6422217" y="2458994"/>
              <a:ext cx="1556953" cy="827903"/>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54" name="TextBox 53">
              <a:extLst>
                <a:ext uri="{FF2B5EF4-FFF2-40B4-BE49-F238E27FC236}">
                  <a16:creationId xmlns:a16="http://schemas.microsoft.com/office/drawing/2014/main" id="{1B88AC4A-CBAA-024E-0252-CE4E1FE1BBF4}"/>
                </a:ext>
              </a:extLst>
            </p:cNvPr>
            <p:cNvSpPr txBox="1"/>
            <p:nvPr/>
          </p:nvSpPr>
          <p:spPr>
            <a:xfrm>
              <a:off x="6422217" y="2688279"/>
              <a:ext cx="1556953" cy="646331"/>
            </a:xfrm>
            <a:prstGeom prst="rect">
              <a:avLst/>
            </a:prstGeom>
            <a:noFill/>
          </p:spPr>
          <p:txBody>
            <a:bodyPr wrap="square" rtlCol="0">
              <a:spAutoFit/>
            </a:bodyPr>
            <a:lstStyle/>
            <a:p>
              <a:pPr algn="ctr"/>
              <a:r>
                <a:rPr lang="en-US" dirty="0">
                  <a:solidFill>
                    <a:schemeClr val="bg1"/>
                  </a:solidFill>
                </a:rPr>
                <a:t>ODD &amp; </a:t>
              </a:r>
              <a:r>
                <a:rPr lang="en-US" dirty="0" err="1">
                  <a:solidFill>
                    <a:schemeClr val="bg1"/>
                  </a:solidFill>
                </a:rPr>
                <a:t>Schematron</a:t>
              </a:r>
              <a:endParaRPr lang="en-US" dirty="0">
                <a:solidFill>
                  <a:schemeClr val="bg1"/>
                </a:solidFill>
              </a:endParaRPr>
            </a:p>
          </p:txBody>
        </p:sp>
      </p:grpSp>
      <p:sp>
        <p:nvSpPr>
          <p:cNvPr id="55" name="TextBox 54">
            <a:extLst>
              <a:ext uri="{FF2B5EF4-FFF2-40B4-BE49-F238E27FC236}">
                <a16:creationId xmlns:a16="http://schemas.microsoft.com/office/drawing/2014/main" id="{EC4B901B-21B7-7CAE-2C35-30E361455DBE}"/>
              </a:ext>
            </a:extLst>
          </p:cNvPr>
          <p:cNvSpPr txBox="1"/>
          <p:nvPr/>
        </p:nvSpPr>
        <p:spPr>
          <a:xfrm>
            <a:off x="5317523" y="4471720"/>
            <a:ext cx="1556953" cy="369332"/>
          </a:xfrm>
          <a:prstGeom prst="rect">
            <a:avLst/>
          </a:prstGeom>
          <a:noFill/>
        </p:spPr>
        <p:txBody>
          <a:bodyPr wrap="square" rtlCol="0">
            <a:spAutoFit/>
          </a:bodyPr>
          <a:lstStyle/>
          <a:p>
            <a:pPr algn="ctr"/>
            <a:r>
              <a:rPr lang="en-US" dirty="0"/>
              <a:t>constraining</a:t>
            </a:r>
          </a:p>
        </p:txBody>
      </p:sp>
    </p:spTree>
    <p:extLst>
      <p:ext uri="{BB962C8B-B14F-4D97-AF65-F5344CB8AC3E}">
        <p14:creationId xmlns:p14="http://schemas.microsoft.com/office/powerpoint/2010/main" val="2883516592"/>
      </p:ext>
    </p:extLst>
  </p:cSld>
  <p:clrMapOvr>
    <a:masterClrMapping/>
  </p:clrMapOvr>
</p:sld>
</file>

<file path=ppt/theme/theme1.xml><?xml version="1.0" encoding="utf-8"?>
<a:theme xmlns:a="http://schemas.openxmlformats.org/drawingml/2006/main" name="ChronicleVTI">
  <a:themeElements>
    <a:clrScheme name="Chronicle">
      <a:dk1>
        <a:srgbClr val="000000"/>
      </a:dk1>
      <a:lt1>
        <a:srgbClr val="FFFFFF"/>
      </a:lt1>
      <a:dk2>
        <a:srgbClr val="1C1C32"/>
      </a:dk2>
      <a:lt2>
        <a:srgbClr val="F8F4F1"/>
      </a:lt2>
      <a:accent1>
        <a:srgbClr val="734B67"/>
      </a:accent1>
      <a:accent2>
        <a:srgbClr val="959EBB"/>
      </a:accent2>
      <a:accent3>
        <a:srgbClr val="596781"/>
      </a:accent3>
      <a:accent4>
        <a:srgbClr val="7F6E8C"/>
      </a:accent4>
      <a:accent5>
        <a:srgbClr val="DB9A8F"/>
      </a:accent5>
      <a:accent6>
        <a:srgbClr val="C29AB1"/>
      </a:accent6>
      <a:hlink>
        <a:srgbClr val="778BA2"/>
      </a:hlink>
      <a:folHlink>
        <a:srgbClr val="A27C99"/>
      </a:folHlink>
    </a:clrScheme>
    <a:fontScheme name="Custom 9">
      <a:majorFont>
        <a:latin typeface="Univers Condensed"/>
        <a:ea typeface=""/>
        <a:cs typeface=""/>
      </a:majorFont>
      <a:minorFont>
        <a:latin typeface="Calisto M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ChronicleVTI" id="{508E4D90-5116-4BF0-876B-3F422DD1F65F}" vid="{AA21DC3D-92A8-43A4-8358-ED428371CD55}"/>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Status xmlns="71af3243-3dd4-4a8d-8c0d-dd76da1f02a5">Not started</Status>
    <_ip_UnifiedCompliancePolicyUIAction xmlns="http://schemas.microsoft.com/sharepoint/v3" xsi:nil="true"/>
    <Image xmlns="71af3243-3dd4-4a8d-8c0d-dd76da1f02a5">
      <Url xsi:nil="true"/>
      <Description xsi:nil="true"/>
    </Image>
    <_ip_UnifiedCompliancePolicyProperties xmlns="http://schemas.microsoft.com/sharepoint/v3" xsi:nil="true"/>
    <lcf76f155ced4ddcb4097134ff3c332f xmlns="71af3243-3dd4-4a8d-8c0d-dd76da1f02a5">
      <Terms xmlns="http://schemas.microsoft.com/office/infopath/2007/PartnerControls"/>
    </lcf76f155ced4ddcb4097134ff3c332f>
    <TaxCatchAll xmlns="230e9df3-be65-4c73-a93b-d1236ebd677e"/>
    <MediaServiceKeyPoints xmlns="71af3243-3dd4-4a8d-8c0d-dd76da1f02a5" xsi:nil="true"/>
  </documentManagement>
</p:properties>
</file>

<file path=customXml/item2.xml><?xml version="1.0" encoding="utf-8"?>
<?mso-contentType ?>
<FormTemplates xmlns="http://schemas.microsoft.com/sharepoint/v3/contenttype/forms">
  <Display>DocumentLibraryForm</Display>
  <Edit>DocumentLibraryForm</Edit>
  <New>DocumentLibraryForm</New>
</FormTemplates>
</file>

<file path=customXml/item3.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18" ma:contentTypeDescription="Create a new document." ma:contentTypeScope="" ma:versionID="22a266b9fa9a230c5a512669d8b298c3">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eddc33fff6b14141ee5c74a0d29ea6a1"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2:Status" minOccurs="0"/>
                <xsd:element ref="ns1:_ip_UnifiedCompliancePolicyProperties" minOccurs="0"/>
                <xsd:element ref="ns1:_ip_UnifiedCompliancePolicyUIAction" minOccurs="0"/>
                <xsd:element ref="ns2:Image" minOccurs="0"/>
                <xsd:element ref="ns2:lcf76f155ced4ddcb4097134ff3c332f" minOccurs="0"/>
                <xsd:element ref="ns4:TaxCatchAll"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xsd:simpleType>
        <xsd:restriction base="dms:Note"/>
      </xsd:simpleType>
    </xsd:element>
    <xsd:element name="_ip_UnifiedCompliancePolicyUIAction" ma:index="21" nillable="true" ma:displayName="Unified Compliance Policy UI Action" ma:hidden="true" ma:internalName="_ip_UnifiedCompliancePolicyUIAction">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internalName="MediaServiceOCR" ma:readOnly="true">
      <xsd:simpleType>
        <xsd:restriction base="dms:Note">
          <xsd:maxLength value="255"/>
        </xsd:restriction>
      </xsd:simpleType>
    </xsd:element>
    <xsd:element name="MediaServiceAutoTags" ma:index="11" nillable="true" ma:displayName="MediaServiceAutoTags"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internalName="MediaServiceKeyPoints" ma:readOnly="false">
      <xsd:simpleType>
        <xsd:restriction base="dms:Note">
          <xsd:maxLength value="255"/>
        </xsd:restriction>
      </xsd:simpleType>
    </xsd:element>
    <xsd:element name="MediaServiceDateTaken" ma:index="18" nillable="true" ma:displayName="MediaServiceDateTaken" ma:hidden="true" ma:internalName="MediaServiceDateTaken" ma:readOnly="true">
      <xsd:simpleType>
        <xsd:restriction base="dms:Text"/>
      </xsd:simpleType>
    </xsd:element>
    <xsd:element name="Status" ma:index="19" nillable="true" ma:displayName="Status" ma:default="Not started" ma:format="Dropdown" ma:internalName="Status">
      <xsd:simpleType>
        <xsd:restriction base="dms:Choice">
          <xsd:enumeration value="Not started"/>
          <xsd:enumeration value="In Progress"/>
          <xsd:enumeration value="Completed"/>
        </xsd:restriction>
      </xsd:simpleType>
    </xsd:element>
    <xsd:element name="Image" ma:index="22" nillable="true" ma:displayName="Image" ma:format="Image" ma:internalName="Image">
      <xsd:complexType>
        <xsd:complexContent>
          <xsd:extension base="dms:URL">
            <xsd:sequence>
              <xsd:element name="Url" type="dms:ValidUrl" minOccurs="0" nillable="true"/>
              <xsd:element name="Description" type="xsd:string" nillable="true"/>
            </xsd:sequence>
          </xsd:extension>
        </xsd:complexContent>
      </xsd:complexType>
    </xsd:element>
    <xsd:element name="lcf76f155ced4ddcb4097134ff3c332f" ma:index="24" nillable="true" ma:taxonomy="true" ma:internalName="lcf76f155ced4ddcb4097134ff3c332f" ma:taxonomyFieldName="MediaServiceAITags" ma:displayName="Image Tags" ma:readOnly="false" ma:fieldId="{5cf76f15-5ced-4ddc-b409-7134ff3c332f}" ma:taxonomyMulti="true" ma:sspId="e385fb40-52d4-4fae-9c5b-3e8ff8a5878e" ma:termSetId="09814cd3-568e-4e90-9814-8d621ff8fb84" ma:anchorId="00000000-0000-0000-0000-000000000000" ma:open="true" ma:isKeyword="false">
      <xsd:complexType>
        <xsd:sequence>
          <xsd:element ref="pc:Terms" minOccurs="0" maxOccurs="1"/>
        </xsd:sequence>
      </xsd:complex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internalName="SharedWithDetails" ma:readOnly="true">
      <xsd:simpleType>
        <xsd:restriction base="dms:Note">
          <xsd:maxLength value="255"/>
        </xsd:restriction>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5" nillable="true" ma:displayName="Taxonomy Catch All Column" ma:hidden="true" ma:list="{3f6bfcbc-3db3-4ae6-bd76-326f0798ad28}" ma:internalName="TaxCatchAll"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index="0" ma:displayName="Content Type"/>
        <xsd:element ref="dc:title" minOccurs="0" maxOccurs="1" ma:index="4"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Props1.xml><?xml version="1.0" encoding="utf-8"?>
<ds:datastoreItem xmlns:ds="http://schemas.openxmlformats.org/officeDocument/2006/customXml" ds:itemID="{EE0F876D-ECAD-49DD-95DE-E4DA3D4E9CA1}">
  <ds:schemaRefs>
    <ds:schemaRef ds:uri="http://schemas.microsoft.com/office/2006/metadata/properties"/>
    <ds:schemaRef ds:uri="http://schemas.microsoft.com/office/infopath/2007/PartnerControls"/>
    <ds:schemaRef ds:uri="71af3243-3dd4-4a8d-8c0d-dd76da1f02a5"/>
    <ds:schemaRef ds:uri="http://schemas.microsoft.com/sharepoint/v3"/>
    <ds:schemaRef ds:uri="230e9df3-be65-4c73-a93b-d1236ebd677e"/>
  </ds:schemaRefs>
</ds:datastoreItem>
</file>

<file path=customXml/itemProps2.xml><?xml version="1.0" encoding="utf-8"?>
<ds:datastoreItem xmlns:ds="http://schemas.openxmlformats.org/officeDocument/2006/customXml" ds:itemID="{159187C1-630C-405A-830B-EED062A49695}">
  <ds:schemaRefs>
    <ds:schemaRef ds:uri="http://schemas.microsoft.com/sharepoint/v3/contenttype/forms"/>
  </ds:schemaRefs>
</ds:datastoreItem>
</file>

<file path=customXml/itemProps3.xml><?xml version="1.0" encoding="utf-8"?>
<ds:datastoreItem xmlns:ds="http://schemas.openxmlformats.org/officeDocument/2006/customXml" ds:itemID="{4EC785CC-7DC7-486B-AC4F-90AD768E96A7}">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docProps/app.xml><?xml version="1.0" encoding="utf-8"?>
<Properties xmlns="http://schemas.openxmlformats.org/officeDocument/2006/extended-properties" xmlns:vt="http://schemas.openxmlformats.org/officeDocument/2006/docPropsVTypes">
  <Template>Chronicle design</Template>
  <TotalTime>1003</TotalTime>
  <Words>1451</Words>
  <Application>Microsoft Macintosh PowerPoint</Application>
  <PresentationFormat>Widescreen</PresentationFormat>
  <Paragraphs>220</Paragraphs>
  <Slides>33</Slides>
  <Notes>3</Notes>
  <HiddenSlides>0</HiddenSlides>
  <MMClips>0</MMClips>
  <ScaleCrop>false</ScaleCrop>
  <HeadingPairs>
    <vt:vector size="6" baseType="variant">
      <vt:variant>
        <vt:lpstr>Fonts Used</vt:lpstr>
      </vt:variant>
      <vt:variant>
        <vt:i4>8</vt:i4>
      </vt:variant>
      <vt:variant>
        <vt:lpstr>Theme</vt:lpstr>
      </vt:variant>
      <vt:variant>
        <vt:i4>1</vt:i4>
      </vt:variant>
      <vt:variant>
        <vt:lpstr>Slide Titles</vt:lpstr>
      </vt:variant>
      <vt:variant>
        <vt:i4>33</vt:i4>
      </vt:variant>
    </vt:vector>
  </HeadingPairs>
  <TitlesOfParts>
    <vt:vector size="42" baseType="lpstr">
      <vt:lpstr>Arial</vt:lpstr>
      <vt:lpstr>Calibri</vt:lpstr>
      <vt:lpstr>Calisto MT</vt:lpstr>
      <vt:lpstr>Corbel</vt:lpstr>
      <vt:lpstr>Helvetica</vt:lpstr>
      <vt:lpstr>Helvetica Neue</vt:lpstr>
      <vt:lpstr>Noto Sans</vt:lpstr>
      <vt:lpstr>Univers Condensed</vt:lpstr>
      <vt:lpstr>ChronicleVTI</vt:lpstr>
      <vt:lpstr>XML Review,  XPath</vt:lpstr>
      <vt:lpstr>XML</vt:lpstr>
      <vt:lpstr>XML Structure</vt:lpstr>
      <vt:lpstr>Nodes</vt:lpstr>
      <vt:lpstr>XML Relationship Structure</vt:lpstr>
      <vt:lpstr>Processing Instructions and Namespaces</vt:lpstr>
      <vt:lpstr>Well-Formed vs. Valid</vt:lpstr>
      <vt:lpstr>Examining XML in Oxygen</vt:lpstr>
      <vt:lpstr>PowerPoint Presentation</vt:lpstr>
      <vt:lpstr>Break (10 minutes) </vt:lpstr>
      <vt:lpstr>XPath</vt:lpstr>
      <vt:lpstr>Descriptive vs Presentational Markup</vt:lpstr>
      <vt:lpstr>Xpath vs. Xquery VS. XSLT</vt:lpstr>
      <vt:lpstr>Xpath Axes</vt:lpstr>
      <vt:lpstr>PowerPoint Presentation</vt:lpstr>
      <vt:lpstr>Node Tests</vt:lpstr>
      <vt:lpstr>Running Xpath in Oxygen</vt:lpstr>
      <vt:lpstr>Navigating the Tree</vt:lpstr>
      <vt:lpstr>Abbreviated Syntax Cheat Sheet</vt:lpstr>
      <vt:lpstr>Xpath Exercise 1</vt:lpstr>
      <vt:lpstr>Exercise 1 Answers</vt:lpstr>
      <vt:lpstr>Navigating the Tree 2</vt:lpstr>
      <vt:lpstr>Xpath Exercise 2</vt:lpstr>
      <vt:lpstr>Exercise 2 Answers</vt:lpstr>
      <vt:lpstr>Navigating the Tree 3</vt:lpstr>
      <vt:lpstr>Xpath Functions</vt:lpstr>
      <vt:lpstr>String Functions</vt:lpstr>
      <vt:lpstr>Number Functions</vt:lpstr>
      <vt:lpstr>Xpath Exercise 3</vt:lpstr>
      <vt:lpstr>Exercise 3 Answers</vt:lpstr>
      <vt:lpstr>Sequence Functions</vt:lpstr>
      <vt:lpstr>Xpath Exercise 4</vt:lpstr>
      <vt:lpstr>Exercise 4 Answers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Presentation title</dc:title>
  <dc:creator>Lauren</dc:creator>
  <cp:lastModifiedBy>Liebe, Lauren E</cp:lastModifiedBy>
  <cp:revision>10</cp:revision>
  <dcterms:created xsi:type="dcterms:W3CDTF">2023-03-01T16:49:06Z</dcterms:created>
  <dcterms:modified xsi:type="dcterms:W3CDTF">2023-03-03T15:37:57Z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